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5D"/>
    <a:srgbClr val="44546A"/>
    <a:srgbClr val="EE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79184" autoAdjust="0"/>
  </p:normalViewPr>
  <p:slideViewPr>
    <p:cSldViewPr snapToGrid="0">
      <p:cViewPr varScale="1">
        <p:scale>
          <a:sx n="92" d="100"/>
          <a:sy n="92" d="100"/>
        </p:scale>
        <p:origin x="40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ichardson" userId="81901358-d286-4f2c-b066-ac03f39e695b" providerId="ADAL" clId="{2C6BCFF6-0C83-D545-9EAD-D26C1F5F18A4}"/>
    <pc:docChg chg="undo custSel addSld delSld modSld addMainMaster delMainMaster modMainMaster">
      <pc:chgData name="Mark Richardson" userId="81901358-d286-4f2c-b066-ac03f39e695b" providerId="ADAL" clId="{2C6BCFF6-0C83-D545-9EAD-D26C1F5F18A4}" dt="2020-12-08T22:32:51.748" v="152"/>
      <pc:docMkLst>
        <pc:docMk/>
      </pc:docMkLst>
      <pc:sldChg chg="addSp delSp modSp mod">
        <pc:chgData name="Mark Richardson" userId="81901358-d286-4f2c-b066-ac03f39e695b" providerId="ADAL" clId="{2C6BCFF6-0C83-D545-9EAD-D26C1F5F18A4}" dt="2020-12-08T20:09:54.667" v="6"/>
        <pc:sldMkLst>
          <pc:docMk/>
          <pc:sldMk cId="3165598413" sldId="264"/>
        </pc:sldMkLst>
        <pc:spChg chg="add del mod">
          <ac:chgData name="Mark Richardson" userId="81901358-d286-4f2c-b066-ac03f39e695b" providerId="ADAL" clId="{2C6BCFF6-0C83-D545-9EAD-D26C1F5F18A4}" dt="2020-12-08T20:09:54.667" v="6"/>
          <ac:spMkLst>
            <pc:docMk/>
            <pc:sldMk cId="3165598413" sldId="264"/>
            <ac:spMk id="2" creationId="{568D9FDD-9D07-FB4E-9D01-6CA45C0C2011}"/>
          </ac:spMkLst>
        </pc:spChg>
      </pc:sldChg>
      <pc:sldChg chg="add del">
        <pc:chgData name="Mark Richardson" userId="81901358-d286-4f2c-b066-ac03f39e695b" providerId="ADAL" clId="{2C6BCFF6-0C83-D545-9EAD-D26C1F5F18A4}" dt="2020-12-08T20:09:32.677" v="1" actId="2696"/>
        <pc:sldMkLst>
          <pc:docMk/>
          <pc:sldMk cId="223858988" sldId="281"/>
        </pc:sldMkLst>
      </pc:sldChg>
      <pc:sldChg chg="add del setBg">
        <pc:chgData name="Mark Richardson" userId="81901358-d286-4f2c-b066-ac03f39e695b" providerId="ADAL" clId="{2C6BCFF6-0C83-D545-9EAD-D26C1F5F18A4}" dt="2020-12-08T20:09:46.141" v="3" actId="2696"/>
        <pc:sldMkLst>
          <pc:docMk/>
          <pc:sldMk cId="3656398696" sldId="281"/>
        </pc:sldMkLst>
      </pc:sldChg>
      <pc:sldChg chg="new del">
        <pc:chgData name="Mark Richardson" userId="81901358-d286-4f2c-b066-ac03f39e695b" providerId="ADAL" clId="{2C6BCFF6-0C83-D545-9EAD-D26C1F5F18A4}" dt="2020-12-08T22:30:39.178" v="128" actId="2696"/>
        <pc:sldMkLst>
          <pc:docMk/>
          <pc:sldMk cId="3876350729" sldId="281"/>
        </pc:sldMkLst>
      </pc:sldChg>
      <pc:sldMasterChg chg="addSp modSp mod addSldLayout modSldLayout sldLayoutOrd">
        <pc:chgData name="Mark Richardson" userId="81901358-d286-4f2c-b066-ac03f39e695b" providerId="ADAL" clId="{2C6BCFF6-0C83-D545-9EAD-D26C1F5F18A4}" dt="2020-12-08T22:32:51.748" v="152"/>
        <pc:sldMasterMkLst>
          <pc:docMk/>
          <pc:sldMasterMk cId="876164843" sldId="2147483648"/>
        </pc:sldMasterMkLst>
        <pc:spChg chg="mod">
          <ac:chgData name="Mark Richardson" userId="81901358-d286-4f2c-b066-ac03f39e695b" providerId="ADAL" clId="{2C6BCFF6-0C83-D545-9EAD-D26C1F5F18A4}" dt="2020-12-08T22:24:20.334" v="96" actId="1076"/>
          <ac:spMkLst>
            <pc:docMk/>
            <pc:sldMasterMk cId="876164843" sldId="2147483648"/>
            <ac:spMk id="4" creationId="{35527BB4-FC9B-4FEB-A6DF-A6FF9BF61A1F}"/>
          </ac:spMkLst>
        </pc:spChg>
        <pc:spChg chg="mod">
          <ac:chgData name="Mark Richardson" userId="81901358-d286-4f2c-b066-ac03f39e695b" providerId="ADAL" clId="{2C6BCFF6-0C83-D545-9EAD-D26C1F5F18A4}" dt="2020-12-08T22:24:22.808" v="97" actId="1076"/>
          <ac:spMkLst>
            <pc:docMk/>
            <pc:sldMasterMk cId="876164843" sldId="2147483648"/>
            <ac:spMk id="5" creationId="{01BB4841-B061-421F-8327-F1B4DA5AA613}"/>
          </ac:spMkLst>
        </pc:spChg>
        <pc:spChg chg="mod">
          <ac:chgData name="Mark Richardson" userId="81901358-d286-4f2c-b066-ac03f39e695b" providerId="ADAL" clId="{2C6BCFF6-0C83-D545-9EAD-D26C1F5F18A4}" dt="2020-12-08T22:24:26.196" v="98" actId="1076"/>
          <ac:spMkLst>
            <pc:docMk/>
            <pc:sldMasterMk cId="876164843" sldId="2147483648"/>
            <ac:spMk id="6" creationId="{49C56977-A31A-45F7-BFAF-28F52836BF48}"/>
          </ac:spMkLst>
        </pc:spChg>
        <pc:picChg chg="add mod">
          <ac:chgData name="Mark Richardson" userId="81901358-d286-4f2c-b066-ac03f39e695b" providerId="ADAL" clId="{2C6BCFF6-0C83-D545-9EAD-D26C1F5F18A4}" dt="2020-12-08T22:24:13.319" v="94"/>
          <ac:picMkLst>
            <pc:docMk/>
            <pc:sldMasterMk cId="876164843" sldId="2147483648"/>
            <ac:picMk id="7" creationId="{19BF9BF7-F767-1244-A756-0172A856704B}"/>
          </ac:picMkLst>
        </pc:picChg>
        <pc:sldLayoutChg chg="addSp modSp mod">
          <pc:chgData name="Mark Richardson" userId="81901358-d286-4f2c-b066-ac03f39e695b" providerId="ADAL" clId="{2C6BCFF6-0C83-D545-9EAD-D26C1F5F18A4}" dt="2020-12-08T22:21:28.573" v="51" actId="14100"/>
          <pc:sldLayoutMkLst>
            <pc:docMk/>
            <pc:sldMasterMk cId="876164843" sldId="2147483648"/>
            <pc:sldLayoutMk cId="51711155" sldId="2147483649"/>
          </pc:sldLayoutMkLst>
          <pc:spChg chg="mod">
            <ac:chgData name="Mark Richardson" userId="81901358-d286-4f2c-b066-ac03f39e695b" providerId="ADAL" clId="{2C6BCFF6-0C83-D545-9EAD-D26C1F5F18A4}" dt="2020-12-08T22:21:25.326" v="50" actId="14100"/>
            <ac:spMkLst>
              <pc:docMk/>
              <pc:sldMasterMk cId="876164843" sldId="2147483648"/>
              <pc:sldLayoutMk cId="51711155" sldId="2147483649"/>
              <ac:spMk id="2" creationId="{EEDBE164-4C5E-4873-85C1-C7EC0863E162}"/>
            </ac:spMkLst>
          </pc:spChg>
          <pc:spChg chg="mod">
            <ac:chgData name="Mark Richardson" userId="81901358-d286-4f2c-b066-ac03f39e695b" providerId="ADAL" clId="{2C6BCFF6-0C83-D545-9EAD-D26C1F5F18A4}" dt="2020-12-08T22:21:28.573" v="51" actId="14100"/>
            <ac:spMkLst>
              <pc:docMk/>
              <pc:sldMasterMk cId="876164843" sldId="2147483648"/>
              <pc:sldLayoutMk cId="51711155" sldId="2147483649"/>
              <ac:spMk id="3" creationId="{7F52514C-DC33-471D-ADEC-EB49C6F32C14}"/>
            </ac:spMkLst>
          </pc:spChg>
          <pc:spChg chg="mod">
            <ac:chgData name="Mark Richardson" userId="81901358-d286-4f2c-b066-ac03f39e695b" providerId="ADAL" clId="{2C6BCFF6-0C83-D545-9EAD-D26C1F5F18A4}" dt="2020-12-08T22:20:35.652" v="43" actId="1076"/>
            <ac:spMkLst>
              <pc:docMk/>
              <pc:sldMasterMk cId="876164843" sldId="2147483648"/>
              <pc:sldLayoutMk cId="51711155" sldId="2147483649"/>
              <ac:spMk id="4" creationId="{66292C4F-F2D6-421B-B55D-E77AC38329B2}"/>
            </ac:spMkLst>
          </pc:spChg>
          <pc:spChg chg="mod">
            <ac:chgData name="Mark Richardson" userId="81901358-d286-4f2c-b066-ac03f39e695b" providerId="ADAL" clId="{2C6BCFF6-0C83-D545-9EAD-D26C1F5F18A4}" dt="2020-12-08T22:20:29.621" v="42" actId="1076"/>
            <ac:spMkLst>
              <pc:docMk/>
              <pc:sldMasterMk cId="876164843" sldId="2147483648"/>
              <pc:sldLayoutMk cId="51711155" sldId="2147483649"/>
              <ac:spMk id="5" creationId="{44A4331F-5AC7-4EFC-9090-A14549CC45FB}"/>
            </ac:spMkLst>
          </pc:spChg>
          <pc:spChg chg="mod">
            <ac:chgData name="Mark Richardson" userId="81901358-d286-4f2c-b066-ac03f39e695b" providerId="ADAL" clId="{2C6BCFF6-0C83-D545-9EAD-D26C1F5F18A4}" dt="2020-12-08T22:20:39.412" v="44" actId="1076"/>
            <ac:spMkLst>
              <pc:docMk/>
              <pc:sldMasterMk cId="876164843" sldId="2147483648"/>
              <pc:sldLayoutMk cId="51711155" sldId="2147483649"/>
              <ac:spMk id="6" creationId="{C24B0FE8-E249-4907-8E9D-BEBF36ED9F0B}"/>
            </ac:spMkLst>
          </pc:spChg>
          <pc:picChg chg="add mod">
            <ac:chgData name="Mark Richardson" userId="81901358-d286-4f2c-b066-ac03f39e695b" providerId="ADAL" clId="{2C6BCFF6-0C83-D545-9EAD-D26C1F5F18A4}" dt="2020-12-08T22:19:29.456" v="8" actId="167"/>
            <ac:picMkLst>
              <pc:docMk/>
              <pc:sldMasterMk cId="876164843" sldId="2147483648"/>
              <pc:sldLayoutMk cId="51711155" sldId="2147483649"/>
              <ac:picMk id="7" creationId="{8B04311A-1796-1143-8D0E-4977469A64D4}"/>
            </ac:picMkLst>
          </pc:picChg>
          <pc:picChg chg="add mod">
            <ac:chgData name="Mark Richardson" userId="81901358-d286-4f2c-b066-ac03f39e695b" providerId="ADAL" clId="{2C6BCFF6-0C83-D545-9EAD-D26C1F5F18A4}" dt="2020-12-08T22:19:58.997" v="12"/>
            <ac:picMkLst>
              <pc:docMk/>
              <pc:sldMasterMk cId="876164843" sldId="2147483648"/>
              <pc:sldLayoutMk cId="51711155" sldId="2147483649"/>
              <ac:picMk id="8" creationId="{F6FD21E9-B5D4-3143-A9E4-AAA75DF91314}"/>
            </ac:picMkLst>
          </pc:picChg>
          <pc:picChg chg="add mod">
            <ac:chgData name="Mark Richardson" userId="81901358-d286-4f2c-b066-ac03f39e695b" providerId="ADAL" clId="{2C6BCFF6-0C83-D545-9EAD-D26C1F5F18A4}" dt="2020-12-08T22:20:03.495" v="13"/>
            <ac:picMkLst>
              <pc:docMk/>
              <pc:sldMasterMk cId="876164843" sldId="2147483648"/>
              <pc:sldLayoutMk cId="51711155" sldId="2147483649"/>
              <ac:picMk id="9" creationId="{F3427ACA-C554-2C4A-8333-9AC324419125}"/>
            </ac:picMkLst>
          </pc:picChg>
          <pc:picChg chg="add mod">
            <ac:chgData name="Mark Richardson" userId="81901358-d286-4f2c-b066-ac03f39e695b" providerId="ADAL" clId="{2C6BCFF6-0C83-D545-9EAD-D26C1F5F18A4}" dt="2020-12-08T22:20:08.926" v="14"/>
            <ac:picMkLst>
              <pc:docMk/>
              <pc:sldMasterMk cId="876164843" sldId="2147483648"/>
              <pc:sldLayoutMk cId="51711155" sldId="2147483649"/>
              <ac:picMk id="10" creationId="{A1F3BF73-B9C4-8144-ACE3-EDF3CB2F21B3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4:08.868" v="93" actId="1076"/>
          <pc:sldLayoutMkLst>
            <pc:docMk/>
            <pc:sldMasterMk cId="876164843" sldId="2147483648"/>
            <pc:sldLayoutMk cId="3620633415" sldId="2147483650"/>
          </pc:sldLayoutMkLst>
          <pc:spChg chg="mod">
            <ac:chgData name="Mark Richardson" userId="81901358-d286-4f2c-b066-ac03f39e695b" providerId="ADAL" clId="{2C6BCFF6-0C83-D545-9EAD-D26C1F5F18A4}" dt="2020-12-08T22:24:02.299" v="91" actId="1076"/>
            <ac:spMkLst>
              <pc:docMk/>
              <pc:sldMasterMk cId="876164843" sldId="2147483648"/>
              <pc:sldLayoutMk cId="3620633415" sldId="2147483650"/>
              <ac:spMk id="4" creationId="{7C7B2CC3-4FB5-4A4E-B482-FCE145AFC4A5}"/>
            </ac:spMkLst>
          </pc:spChg>
          <pc:spChg chg="mod">
            <ac:chgData name="Mark Richardson" userId="81901358-d286-4f2c-b066-ac03f39e695b" providerId="ADAL" clId="{2C6BCFF6-0C83-D545-9EAD-D26C1F5F18A4}" dt="2020-12-08T22:24:05.786" v="92" actId="1076"/>
            <ac:spMkLst>
              <pc:docMk/>
              <pc:sldMasterMk cId="876164843" sldId="2147483648"/>
              <pc:sldLayoutMk cId="3620633415" sldId="2147483650"/>
              <ac:spMk id="5" creationId="{CFBC39FB-75B8-4626-B654-5946A77B70BC}"/>
            </ac:spMkLst>
          </pc:spChg>
          <pc:spChg chg="mod">
            <ac:chgData name="Mark Richardson" userId="81901358-d286-4f2c-b066-ac03f39e695b" providerId="ADAL" clId="{2C6BCFF6-0C83-D545-9EAD-D26C1F5F18A4}" dt="2020-12-08T22:24:08.868" v="93" actId="1076"/>
            <ac:spMkLst>
              <pc:docMk/>
              <pc:sldMasterMk cId="876164843" sldId="2147483648"/>
              <pc:sldLayoutMk cId="3620633415" sldId="2147483650"/>
              <ac:spMk id="6" creationId="{666E8D16-1FFA-4954-8A6A-95E4CAC216C6}"/>
            </ac:spMkLst>
          </pc:spChg>
          <pc:picChg chg="add mod">
            <ac:chgData name="Mark Richardson" userId="81901358-d286-4f2c-b066-ac03f39e695b" providerId="ADAL" clId="{2C6BCFF6-0C83-D545-9EAD-D26C1F5F18A4}" dt="2020-12-08T22:21:38.857" v="52"/>
            <ac:picMkLst>
              <pc:docMk/>
              <pc:sldMasterMk cId="876164843" sldId="2147483648"/>
              <pc:sldLayoutMk cId="3620633415" sldId="2147483650"/>
              <ac:picMk id="7" creationId="{56E932F1-39C3-7E47-BB98-D9979C74B9FB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3:56.121" v="90" actId="1076"/>
          <pc:sldLayoutMkLst>
            <pc:docMk/>
            <pc:sldMasterMk cId="876164843" sldId="2147483648"/>
            <pc:sldLayoutMk cId="3640595460" sldId="2147483651"/>
          </pc:sldLayoutMkLst>
          <pc:spChg chg="mod">
            <ac:chgData name="Mark Richardson" userId="81901358-d286-4f2c-b066-ac03f39e695b" providerId="ADAL" clId="{2C6BCFF6-0C83-D545-9EAD-D26C1F5F18A4}" dt="2020-12-08T22:23:46.211" v="88" actId="1076"/>
            <ac:spMkLst>
              <pc:docMk/>
              <pc:sldMasterMk cId="876164843" sldId="2147483648"/>
              <pc:sldLayoutMk cId="3640595460" sldId="2147483651"/>
              <ac:spMk id="4" creationId="{E2F9B542-EFD9-45B4-8E6A-B2F232D4B1A0}"/>
            </ac:spMkLst>
          </pc:spChg>
          <pc:spChg chg="mod">
            <ac:chgData name="Mark Richardson" userId="81901358-d286-4f2c-b066-ac03f39e695b" providerId="ADAL" clId="{2C6BCFF6-0C83-D545-9EAD-D26C1F5F18A4}" dt="2020-12-08T22:23:51.633" v="89" actId="1076"/>
            <ac:spMkLst>
              <pc:docMk/>
              <pc:sldMasterMk cId="876164843" sldId="2147483648"/>
              <pc:sldLayoutMk cId="3640595460" sldId="2147483651"/>
              <ac:spMk id="5" creationId="{A8A15A9C-6708-4410-B38C-50D9988C537A}"/>
            </ac:spMkLst>
          </pc:spChg>
          <pc:spChg chg="mod">
            <ac:chgData name="Mark Richardson" userId="81901358-d286-4f2c-b066-ac03f39e695b" providerId="ADAL" clId="{2C6BCFF6-0C83-D545-9EAD-D26C1F5F18A4}" dt="2020-12-08T22:23:56.121" v="90" actId="1076"/>
            <ac:spMkLst>
              <pc:docMk/>
              <pc:sldMasterMk cId="876164843" sldId="2147483648"/>
              <pc:sldLayoutMk cId="3640595460" sldId="2147483651"/>
              <ac:spMk id="6" creationId="{5AD80641-10AF-4F78-B018-00377288C5BB}"/>
            </ac:spMkLst>
          </pc:spChg>
          <pc:picChg chg="add mod">
            <ac:chgData name="Mark Richardson" userId="81901358-d286-4f2c-b066-ac03f39e695b" providerId="ADAL" clId="{2C6BCFF6-0C83-D545-9EAD-D26C1F5F18A4}" dt="2020-12-08T22:21:40.410" v="53"/>
            <ac:picMkLst>
              <pc:docMk/>
              <pc:sldMasterMk cId="876164843" sldId="2147483648"/>
              <pc:sldLayoutMk cId="3640595460" sldId="2147483651"/>
              <ac:picMk id="7" creationId="{66BED5DD-9248-E547-868B-47B1FA600D1D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3:41.205" v="87" actId="1076"/>
          <pc:sldLayoutMkLst>
            <pc:docMk/>
            <pc:sldMasterMk cId="876164843" sldId="2147483648"/>
            <pc:sldLayoutMk cId="1942433383" sldId="2147483652"/>
          </pc:sldLayoutMkLst>
          <pc:spChg chg="mod">
            <ac:chgData name="Mark Richardson" userId="81901358-d286-4f2c-b066-ac03f39e695b" providerId="ADAL" clId="{2C6BCFF6-0C83-D545-9EAD-D26C1F5F18A4}" dt="2020-12-08T22:23:33.824" v="85" actId="1076"/>
            <ac:spMkLst>
              <pc:docMk/>
              <pc:sldMasterMk cId="876164843" sldId="2147483648"/>
              <pc:sldLayoutMk cId="1942433383" sldId="2147483652"/>
              <ac:spMk id="5" creationId="{4950EF87-B378-4A49-B76A-ADBDC8029B76}"/>
            </ac:spMkLst>
          </pc:spChg>
          <pc:spChg chg="mod">
            <ac:chgData name="Mark Richardson" userId="81901358-d286-4f2c-b066-ac03f39e695b" providerId="ADAL" clId="{2C6BCFF6-0C83-D545-9EAD-D26C1F5F18A4}" dt="2020-12-08T22:23:37.592" v="86" actId="1076"/>
            <ac:spMkLst>
              <pc:docMk/>
              <pc:sldMasterMk cId="876164843" sldId="2147483648"/>
              <pc:sldLayoutMk cId="1942433383" sldId="2147483652"/>
              <ac:spMk id="6" creationId="{7A58E172-191D-4CB2-ADD6-ED6B55384638}"/>
            </ac:spMkLst>
          </pc:spChg>
          <pc:spChg chg="mod">
            <ac:chgData name="Mark Richardson" userId="81901358-d286-4f2c-b066-ac03f39e695b" providerId="ADAL" clId="{2C6BCFF6-0C83-D545-9EAD-D26C1F5F18A4}" dt="2020-12-08T22:23:41.205" v="87" actId="1076"/>
            <ac:spMkLst>
              <pc:docMk/>
              <pc:sldMasterMk cId="876164843" sldId="2147483648"/>
              <pc:sldLayoutMk cId="1942433383" sldId="2147483652"/>
              <ac:spMk id="7" creationId="{6A9790AB-EF8B-479F-AFB0-96024D1AEBC0}"/>
            </ac:spMkLst>
          </pc:spChg>
          <pc:picChg chg="add mod">
            <ac:chgData name="Mark Richardson" userId="81901358-d286-4f2c-b066-ac03f39e695b" providerId="ADAL" clId="{2C6BCFF6-0C83-D545-9EAD-D26C1F5F18A4}" dt="2020-12-08T22:21:41.681" v="54"/>
            <ac:picMkLst>
              <pc:docMk/>
              <pc:sldMasterMk cId="876164843" sldId="2147483648"/>
              <pc:sldLayoutMk cId="1942433383" sldId="2147483652"/>
              <ac:picMk id="8" creationId="{E372A1A0-33FC-F84B-AD94-1612F1F87F47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3:27.985" v="84" actId="1076"/>
          <pc:sldLayoutMkLst>
            <pc:docMk/>
            <pc:sldMasterMk cId="876164843" sldId="2147483648"/>
            <pc:sldLayoutMk cId="1819861116" sldId="2147483653"/>
          </pc:sldLayoutMkLst>
          <pc:spChg chg="mod">
            <ac:chgData name="Mark Richardson" userId="81901358-d286-4f2c-b066-ac03f39e695b" providerId="ADAL" clId="{2C6BCFF6-0C83-D545-9EAD-D26C1F5F18A4}" dt="2020-12-08T22:23:21.777" v="82" actId="1076"/>
            <ac:spMkLst>
              <pc:docMk/>
              <pc:sldMasterMk cId="876164843" sldId="2147483648"/>
              <pc:sldLayoutMk cId="1819861116" sldId="2147483653"/>
              <ac:spMk id="7" creationId="{2EF8D44D-E171-4C2B-9331-5A5C97A0F15B}"/>
            </ac:spMkLst>
          </pc:spChg>
          <pc:spChg chg="mod">
            <ac:chgData name="Mark Richardson" userId="81901358-d286-4f2c-b066-ac03f39e695b" providerId="ADAL" clId="{2C6BCFF6-0C83-D545-9EAD-D26C1F5F18A4}" dt="2020-12-08T22:23:24.790" v="83" actId="1076"/>
            <ac:spMkLst>
              <pc:docMk/>
              <pc:sldMasterMk cId="876164843" sldId="2147483648"/>
              <pc:sldLayoutMk cId="1819861116" sldId="2147483653"/>
              <ac:spMk id="8" creationId="{17B4A95F-CF50-4D5F-BB84-612B21A6C814}"/>
            </ac:spMkLst>
          </pc:spChg>
          <pc:spChg chg="mod">
            <ac:chgData name="Mark Richardson" userId="81901358-d286-4f2c-b066-ac03f39e695b" providerId="ADAL" clId="{2C6BCFF6-0C83-D545-9EAD-D26C1F5F18A4}" dt="2020-12-08T22:23:27.985" v="84" actId="1076"/>
            <ac:spMkLst>
              <pc:docMk/>
              <pc:sldMasterMk cId="876164843" sldId="2147483648"/>
              <pc:sldLayoutMk cId="1819861116" sldId="2147483653"/>
              <ac:spMk id="9" creationId="{8E6767B7-1AAD-428D-BA8A-9627B8402B8E}"/>
            </ac:spMkLst>
          </pc:spChg>
          <pc:picChg chg="add mod">
            <ac:chgData name="Mark Richardson" userId="81901358-d286-4f2c-b066-ac03f39e695b" providerId="ADAL" clId="{2C6BCFF6-0C83-D545-9EAD-D26C1F5F18A4}" dt="2020-12-08T22:21:42.889" v="55"/>
            <ac:picMkLst>
              <pc:docMk/>
              <pc:sldMasterMk cId="876164843" sldId="2147483648"/>
              <pc:sldLayoutMk cId="1819861116" sldId="2147483653"/>
              <ac:picMk id="10" creationId="{D1915C49-0237-D74B-B2C6-53858ECACDAA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3:10.062" v="80" actId="1076"/>
          <pc:sldLayoutMkLst>
            <pc:docMk/>
            <pc:sldMasterMk cId="876164843" sldId="2147483648"/>
            <pc:sldLayoutMk cId="3129892877" sldId="2147483654"/>
          </pc:sldLayoutMkLst>
          <pc:spChg chg="mod">
            <ac:chgData name="Mark Richardson" userId="81901358-d286-4f2c-b066-ac03f39e695b" providerId="ADAL" clId="{2C6BCFF6-0C83-D545-9EAD-D26C1F5F18A4}" dt="2020-12-08T22:23:03.561" v="78" actId="1076"/>
            <ac:spMkLst>
              <pc:docMk/>
              <pc:sldMasterMk cId="876164843" sldId="2147483648"/>
              <pc:sldLayoutMk cId="3129892877" sldId="2147483654"/>
              <ac:spMk id="3" creationId="{6DAF01CC-23C2-4149-994C-76383DDE78EF}"/>
            </ac:spMkLst>
          </pc:spChg>
          <pc:spChg chg="mod">
            <ac:chgData name="Mark Richardson" userId="81901358-d286-4f2c-b066-ac03f39e695b" providerId="ADAL" clId="{2C6BCFF6-0C83-D545-9EAD-D26C1F5F18A4}" dt="2020-12-08T22:23:06.385" v="79" actId="1076"/>
            <ac:spMkLst>
              <pc:docMk/>
              <pc:sldMasterMk cId="876164843" sldId="2147483648"/>
              <pc:sldLayoutMk cId="3129892877" sldId="2147483654"/>
              <ac:spMk id="4" creationId="{F0991C02-8D6D-479B-AF31-02721073BA46}"/>
            </ac:spMkLst>
          </pc:spChg>
          <pc:spChg chg="mod">
            <ac:chgData name="Mark Richardson" userId="81901358-d286-4f2c-b066-ac03f39e695b" providerId="ADAL" clId="{2C6BCFF6-0C83-D545-9EAD-D26C1F5F18A4}" dt="2020-12-08T22:23:10.062" v="80" actId="1076"/>
            <ac:spMkLst>
              <pc:docMk/>
              <pc:sldMasterMk cId="876164843" sldId="2147483648"/>
              <pc:sldLayoutMk cId="3129892877" sldId="2147483654"/>
              <ac:spMk id="5" creationId="{1492A467-1E51-4EC1-A96D-AF124CCAD006}"/>
            </ac:spMkLst>
          </pc:spChg>
          <pc:picChg chg="add mod">
            <ac:chgData name="Mark Richardson" userId="81901358-d286-4f2c-b066-ac03f39e695b" providerId="ADAL" clId="{2C6BCFF6-0C83-D545-9EAD-D26C1F5F18A4}" dt="2020-12-08T22:21:44.557" v="56"/>
            <ac:picMkLst>
              <pc:docMk/>
              <pc:sldMasterMk cId="876164843" sldId="2147483648"/>
              <pc:sldLayoutMk cId="3129892877" sldId="2147483654"/>
              <ac:picMk id="6" creationId="{AE9FC9CC-B1E0-4844-A694-8D033349C378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2:57.035" v="77" actId="1076"/>
          <pc:sldLayoutMkLst>
            <pc:docMk/>
            <pc:sldMasterMk cId="876164843" sldId="2147483648"/>
            <pc:sldLayoutMk cId="150522846" sldId="2147483655"/>
          </pc:sldLayoutMkLst>
          <pc:spChg chg="mod">
            <ac:chgData name="Mark Richardson" userId="81901358-d286-4f2c-b066-ac03f39e695b" providerId="ADAL" clId="{2C6BCFF6-0C83-D545-9EAD-D26C1F5F18A4}" dt="2020-12-08T22:22:51.714" v="75" actId="1076"/>
            <ac:spMkLst>
              <pc:docMk/>
              <pc:sldMasterMk cId="876164843" sldId="2147483648"/>
              <pc:sldLayoutMk cId="150522846" sldId="2147483655"/>
              <ac:spMk id="2" creationId="{27606FC6-19F6-4313-9AAD-ADA154EF424D}"/>
            </ac:spMkLst>
          </pc:spChg>
          <pc:spChg chg="mod">
            <ac:chgData name="Mark Richardson" userId="81901358-d286-4f2c-b066-ac03f39e695b" providerId="ADAL" clId="{2C6BCFF6-0C83-D545-9EAD-D26C1F5F18A4}" dt="2020-12-08T22:22:54.312" v="76" actId="1076"/>
            <ac:spMkLst>
              <pc:docMk/>
              <pc:sldMasterMk cId="876164843" sldId="2147483648"/>
              <pc:sldLayoutMk cId="150522846" sldId="2147483655"/>
              <ac:spMk id="3" creationId="{B1CD8F8C-F5C5-4927-8905-323E5F216722}"/>
            </ac:spMkLst>
          </pc:spChg>
          <pc:spChg chg="mod">
            <ac:chgData name="Mark Richardson" userId="81901358-d286-4f2c-b066-ac03f39e695b" providerId="ADAL" clId="{2C6BCFF6-0C83-D545-9EAD-D26C1F5F18A4}" dt="2020-12-08T22:22:57.035" v="77" actId="1076"/>
            <ac:spMkLst>
              <pc:docMk/>
              <pc:sldMasterMk cId="876164843" sldId="2147483648"/>
              <pc:sldLayoutMk cId="150522846" sldId="2147483655"/>
              <ac:spMk id="4" creationId="{2EBBA903-CDBE-4BD4-865A-B8FBE537F3A1}"/>
            </ac:spMkLst>
          </pc:spChg>
          <pc:picChg chg="add mod">
            <ac:chgData name="Mark Richardson" userId="81901358-d286-4f2c-b066-ac03f39e695b" providerId="ADAL" clId="{2C6BCFF6-0C83-D545-9EAD-D26C1F5F18A4}" dt="2020-12-08T22:21:46.277" v="57"/>
            <ac:picMkLst>
              <pc:docMk/>
              <pc:sldMasterMk cId="876164843" sldId="2147483648"/>
              <pc:sldLayoutMk cId="150522846" sldId="2147483655"/>
              <ac:picMk id="5" creationId="{6FB4CF2E-F130-1144-AD11-7D3C5B5B31F5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2:44.647" v="74" actId="1076"/>
          <pc:sldLayoutMkLst>
            <pc:docMk/>
            <pc:sldMasterMk cId="876164843" sldId="2147483648"/>
            <pc:sldLayoutMk cId="1412114828" sldId="2147483656"/>
          </pc:sldLayoutMkLst>
          <pc:spChg chg="mod">
            <ac:chgData name="Mark Richardson" userId="81901358-d286-4f2c-b066-ac03f39e695b" providerId="ADAL" clId="{2C6BCFF6-0C83-D545-9EAD-D26C1F5F18A4}" dt="2020-12-08T22:22:37.483" v="72" actId="1076"/>
            <ac:spMkLst>
              <pc:docMk/>
              <pc:sldMasterMk cId="876164843" sldId="2147483648"/>
              <pc:sldLayoutMk cId="1412114828" sldId="2147483656"/>
              <ac:spMk id="5" creationId="{FD6010E1-BC68-4420-ABE6-C62D21EA4B3D}"/>
            </ac:spMkLst>
          </pc:spChg>
          <pc:spChg chg="mod">
            <ac:chgData name="Mark Richardson" userId="81901358-d286-4f2c-b066-ac03f39e695b" providerId="ADAL" clId="{2C6BCFF6-0C83-D545-9EAD-D26C1F5F18A4}" dt="2020-12-08T22:22:40.937" v="73" actId="1076"/>
            <ac:spMkLst>
              <pc:docMk/>
              <pc:sldMasterMk cId="876164843" sldId="2147483648"/>
              <pc:sldLayoutMk cId="1412114828" sldId="2147483656"/>
              <ac:spMk id="6" creationId="{9BEE8E01-D425-4717-9DA3-E26A18A1D384}"/>
            </ac:spMkLst>
          </pc:spChg>
          <pc:spChg chg="mod">
            <ac:chgData name="Mark Richardson" userId="81901358-d286-4f2c-b066-ac03f39e695b" providerId="ADAL" clId="{2C6BCFF6-0C83-D545-9EAD-D26C1F5F18A4}" dt="2020-12-08T22:22:44.647" v="74" actId="1076"/>
            <ac:spMkLst>
              <pc:docMk/>
              <pc:sldMasterMk cId="876164843" sldId="2147483648"/>
              <pc:sldLayoutMk cId="1412114828" sldId="2147483656"/>
              <ac:spMk id="7" creationId="{A0FFFCE2-9DF7-450F-A6A9-E57FF720DE39}"/>
            </ac:spMkLst>
          </pc:spChg>
          <pc:picChg chg="add mod">
            <ac:chgData name="Mark Richardson" userId="81901358-d286-4f2c-b066-ac03f39e695b" providerId="ADAL" clId="{2C6BCFF6-0C83-D545-9EAD-D26C1F5F18A4}" dt="2020-12-08T22:21:47.934" v="58"/>
            <ac:picMkLst>
              <pc:docMk/>
              <pc:sldMasterMk cId="876164843" sldId="2147483648"/>
              <pc:sldLayoutMk cId="1412114828" sldId="2147483656"/>
              <ac:picMk id="8" creationId="{0A2BAA9B-E612-9A4A-91A6-3E1D6B3784B2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2:31.840" v="71" actId="1076"/>
          <pc:sldLayoutMkLst>
            <pc:docMk/>
            <pc:sldMasterMk cId="876164843" sldId="2147483648"/>
            <pc:sldLayoutMk cId="2881335471" sldId="2147483657"/>
          </pc:sldLayoutMkLst>
          <pc:spChg chg="mod">
            <ac:chgData name="Mark Richardson" userId="81901358-d286-4f2c-b066-ac03f39e695b" providerId="ADAL" clId="{2C6BCFF6-0C83-D545-9EAD-D26C1F5F18A4}" dt="2020-12-08T22:22:26.234" v="69" actId="1076"/>
            <ac:spMkLst>
              <pc:docMk/>
              <pc:sldMasterMk cId="876164843" sldId="2147483648"/>
              <pc:sldLayoutMk cId="2881335471" sldId="2147483657"/>
              <ac:spMk id="5" creationId="{FEF47F11-3A56-49CB-AB8B-C5C74E307B80}"/>
            </ac:spMkLst>
          </pc:spChg>
          <pc:spChg chg="mod">
            <ac:chgData name="Mark Richardson" userId="81901358-d286-4f2c-b066-ac03f39e695b" providerId="ADAL" clId="{2C6BCFF6-0C83-D545-9EAD-D26C1F5F18A4}" dt="2020-12-08T22:22:29.214" v="70" actId="1076"/>
            <ac:spMkLst>
              <pc:docMk/>
              <pc:sldMasterMk cId="876164843" sldId="2147483648"/>
              <pc:sldLayoutMk cId="2881335471" sldId="2147483657"/>
              <ac:spMk id="6" creationId="{29A30B0E-BD8C-4ACE-AE90-5A116DF5624D}"/>
            </ac:spMkLst>
          </pc:spChg>
          <pc:spChg chg="mod">
            <ac:chgData name="Mark Richardson" userId="81901358-d286-4f2c-b066-ac03f39e695b" providerId="ADAL" clId="{2C6BCFF6-0C83-D545-9EAD-D26C1F5F18A4}" dt="2020-12-08T22:22:31.840" v="71" actId="1076"/>
            <ac:spMkLst>
              <pc:docMk/>
              <pc:sldMasterMk cId="876164843" sldId="2147483648"/>
              <pc:sldLayoutMk cId="2881335471" sldId="2147483657"/>
              <ac:spMk id="7" creationId="{EE175AF9-B662-4D45-98BB-0AA58F2B3812}"/>
            </ac:spMkLst>
          </pc:spChg>
          <pc:picChg chg="add mod">
            <ac:chgData name="Mark Richardson" userId="81901358-d286-4f2c-b066-ac03f39e695b" providerId="ADAL" clId="{2C6BCFF6-0C83-D545-9EAD-D26C1F5F18A4}" dt="2020-12-08T22:21:49.849" v="59"/>
            <ac:picMkLst>
              <pc:docMk/>
              <pc:sldMasterMk cId="876164843" sldId="2147483648"/>
              <pc:sldLayoutMk cId="2881335471" sldId="2147483657"/>
              <ac:picMk id="8" creationId="{69B2B5DB-55D4-7D4C-95DA-75AEDD4B8D4A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2:21.709" v="68" actId="1076"/>
          <pc:sldLayoutMkLst>
            <pc:docMk/>
            <pc:sldMasterMk cId="876164843" sldId="2147483648"/>
            <pc:sldLayoutMk cId="1012998124" sldId="2147483658"/>
          </pc:sldLayoutMkLst>
          <pc:spChg chg="mod">
            <ac:chgData name="Mark Richardson" userId="81901358-d286-4f2c-b066-ac03f39e695b" providerId="ADAL" clId="{2C6BCFF6-0C83-D545-9EAD-D26C1F5F18A4}" dt="2020-12-08T22:22:14.544" v="66" actId="1076"/>
            <ac:spMkLst>
              <pc:docMk/>
              <pc:sldMasterMk cId="876164843" sldId="2147483648"/>
              <pc:sldLayoutMk cId="1012998124" sldId="2147483658"/>
              <ac:spMk id="4" creationId="{E2384A32-E8A7-4B63-A776-14C36B3CC41F}"/>
            </ac:spMkLst>
          </pc:spChg>
          <pc:spChg chg="mod">
            <ac:chgData name="Mark Richardson" userId="81901358-d286-4f2c-b066-ac03f39e695b" providerId="ADAL" clId="{2C6BCFF6-0C83-D545-9EAD-D26C1F5F18A4}" dt="2020-12-08T22:22:17.985" v="67" actId="1076"/>
            <ac:spMkLst>
              <pc:docMk/>
              <pc:sldMasterMk cId="876164843" sldId="2147483648"/>
              <pc:sldLayoutMk cId="1012998124" sldId="2147483658"/>
              <ac:spMk id="5" creationId="{3FEF5674-40E2-42CC-BCE3-4C387E7513CD}"/>
            </ac:spMkLst>
          </pc:spChg>
          <pc:spChg chg="mod">
            <ac:chgData name="Mark Richardson" userId="81901358-d286-4f2c-b066-ac03f39e695b" providerId="ADAL" clId="{2C6BCFF6-0C83-D545-9EAD-D26C1F5F18A4}" dt="2020-12-08T22:22:21.709" v="68" actId="1076"/>
            <ac:spMkLst>
              <pc:docMk/>
              <pc:sldMasterMk cId="876164843" sldId="2147483648"/>
              <pc:sldLayoutMk cId="1012998124" sldId="2147483658"/>
              <ac:spMk id="6" creationId="{E50BBC2F-6C4B-4E1C-BE09-C6B4191CC2DA}"/>
            </ac:spMkLst>
          </pc:spChg>
          <pc:picChg chg="add mod">
            <ac:chgData name="Mark Richardson" userId="81901358-d286-4f2c-b066-ac03f39e695b" providerId="ADAL" clId="{2C6BCFF6-0C83-D545-9EAD-D26C1F5F18A4}" dt="2020-12-08T22:21:51.720" v="60"/>
            <ac:picMkLst>
              <pc:docMk/>
              <pc:sldMasterMk cId="876164843" sldId="2147483648"/>
              <pc:sldLayoutMk cId="1012998124" sldId="2147483658"/>
              <ac:picMk id="7" creationId="{071D5090-1DD0-2043-AB44-72B52E9CE9CE}"/>
            </ac:picMkLst>
          </pc:picChg>
        </pc:sldLayoutChg>
        <pc:sldLayoutChg chg="addSp modSp mod">
          <pc:chgData name="Mark Richardson" userId="81901358-d286-4f2c-b066-ac03f39e695b" providerId="ADAL" clId="{2C6BCFF6-0C83-D545-9EAD-D26C1F5F18A4}" dt="2020-12-08T22:22:08.379" v="65" actId="1076"/>
          <pc:sldLayoutMkLst>
            <pc:docMk/>
            <pc:sldMasterMk cId="876164843" sldId="2147483648"/>
            <pc:sldLayoutMk cId="2121403497" sldId="2147483659"/>
          </pc:sldLayoutMkLst>
          <pc:spChg chg="mod">
            <ac:chgData name="Mark Richardson" userId="81901358-d286-4f2c-b066-ac03f39e695b" providerId="ADAL" clId="{2C6BCFF6-0C83-D545-9EAD-D26C1F5F18A4}" dt="2020-12-08T22:21:59.940" v="63" actId="1076"/>
            <ac:spMkLst>
              <pc:docMk/>
              <pc:sldMasterMk cId="876164843" sldId="2147483648"/>
              <pc:sldLayoutMk cId="2121403497" sldId="2147483659"/>
              <ac:spMk id="4" creationId="{161C0BF0-F700-4B57-A4A8-7963DB64640E}"/>
            </ac:spMkLst>
          </pc:spChg>
          <pc:spChg chg="mod">
            <ac:chgData name="Mark Richardson" userId="81901358-d286-4f2c-b066-ac03f39e695b" providerId="ADAL" clId="{2C6BCFF6-0C83-D545-9EAD-D26C1F5F18A4}" dt="2020-12-08T22:22:04.148" v="64" actId="1076"/>
            <ac:spMkLst>
              <pc:docMk/>
              <pc:sldMasterMk cId="876164843" sldId="2147483648"/>
              <pc:sldLayoutMk cId="2121403497" sldId="2147483659"/>
              <ac:spMk id="5" creationId="{1D4F57FF-BDDF-400E-9F70-0F45B6B94370}"/>
            </ac:spMkLst>
          </pc:spChg>
          <pc:spChg chg="mod">
            <ac:chgData name="Mark Richardson" userId="81901358-d286-4f2c-b066-ac03f39e695b" providerId="ADAL" clId="{2C6BCFF6-0C83-D545-9EAD-D26C1F5F18A4}" dt="2020-12-08T22:22:08.379" v="65" actId="1076"/>
            <ac:spMkLst>
              <pc:docMk/>
              <pc:sldMasterMk cId="876164843" sldId="2147483648"/>
              <pc:sldLayoutMk cId="2121403497" sldId="2147483659"/>
              <ac:spMk id="6" creationId="{48378F33-43C4-4BB7-9EFE-1B8770372EA9}"/>
            </ac:spMkLst>
          </pc:spChg>
          <pc:picChg chg="add mod">
            <ac:chgData name="Mark Richardson" userId="81901358-d286-4f2c-b066-ac03f39e695b" providerId="ADAL" clId="{2C6BCFF6-0C83-D545-9EAD-D26C1F5F18A4}" dt="2020-12-08T22:21:53.609" v="61"/>
            <ac:picMkLst>
              <pc:docMk/>
              <pc:sldMasterMk cId="876164843" sldId="2147483648"/>
              <pc:sldLayoutMk cId="2121403497" sldId="2147483659"/>
              <ac:picMk id="7" creationId="{34092002-6142-3C44-92C5-2C3BCF684989}"/>
            </ac:picMkLst>
          </pc:picChg>
        </pc:sldLayoutChg>
        <pc:sldLayoutChg chg="addSp delSp modSp new mod">
          <pc:chgData name="Mark Richardson" userId="81901358-d286-4f2c-b066-ac03f39e695b" providerId="ADAL" clId="{2C6BCFF6-0C83-D545-9EAD-D26C1F5F18A4}" dt="2020-12-08T22:26:47.773" v="112"/>
          <pc:sldLayoutMkLst>
            <pc:docMk/>
            <pc:sldMasterMk cId="876164843" sldId="2147483648"/>
            <pc:sldLayoutMk cId="2133583674" sldId="2147483660"/>
          </pc:sldLayoutMkLst>
          <pc:spChg chg="mod">
            <ac:chgData name="Mark Richardson" userId="81901358-d286-4f2c-b066-ac03f39e695b" providerId="ADAL" clId="{2C6BCFF6-0C83-D545-9EAD-D26C1F5F18A4}" dt="2020-12-08T22:26:20.356" v="107" actId="166"/>
            <ac:spMkLst>
              <pc:docMk/>
              <pc:sldMasterMk cId="876164843" sldId="2147483648"/>
              <pc:sldLayoutMk cId="2133583674" sldId="2147483660"/>
              <ac:spMk id="3" creationId="{737B333F-9838-1248-ADDA-4ACB657F6333}"/>
            </ac:spMkLst>
          </pc:spChg>
          <pc:spChg chg="mod">
            <ac:chgData name="Mark Richardson" userId="81901358-d286-4f2c-b066-ac03f39e695b" providerId="ADAL" clId="{2C6BCFF6-0C83-D545-9EAD-D26C1F5F18A4}" dt="2020-12-08T22:26:28.313" v="108" actId="166"/>
            <ac:spMkLst>
              <pc:docMk/>
              <pc:sldMasterMk cId="876164843" sldId="2147483648"/>
              <pc:sldLayoutMk cId="2133583674" sldId="2147483660"/>
              <ac:spMk id="4" creationId="{9FA8C07B-BA6A-F841-B2A1-BD927652A7AC}"/>
            </ac:spMkLst>
          </pc:spChg>
          <pc:spChg chg="mod">
            <ac:chgData name="Mark Richardson" userId="81901358-d286-4f2c-b066-ac03f39e695b" providerId="ADAL" clId="{2C6BCFF6-0C83-D545-9EAD-D26C1F5F18A4}" dt="2020-12-08T22:26:34.116" v="109" actId="166"/>
            <ac:spMkLst>
              <pc:docMk/>
              <pc:sldMasterMk cId="876164843" sldId="2147483648"/>
              <pc:sldLayoutMk cId="2133583674" sldId="2147483660"/>
              <ac:spMk id="5" creationId="{93A7CCC6-0FF4-D541-8FF9-A007C8BBB232}"/>
            </ac:spMkLst>
          </pc:spChg>
          <pc:spChg chg="add del mod">
            <ac:chgData name="Mark Richardson" userId="81901358-d286-4f2c-b066-ac03f39e695b" providerId="ADAL" clId="{2C6BCFF6-0C83-D545-9EAD-D26C1F5F18A4}" dt="2020-12-08T22:25:51.141" v="104"/>
            <ac:spMkLst>
              <pc:docMk/>
              <pc:sldMasterMk cId="876164843" sldId="2147483648"/>
              <pc:sldLayoutMk cId="2133583674" sldId="2147483660"/>
              <ac:spMk id="6" creationId="{BF6EE19A-80C1-7644-95D4-36D6114B064B}"/>
            </ac:spMkLst>
          </pc:spChg>
          <pc:spChg chg="add mod">
            <ac:chgData name="Mark Richardson" userId="81901358-d286-4f2c-b066-ac03f39e695b" providerId="ADAL" clId="{2C6BCFF6-0C83-D545-9EAD-D26C1F5F18A4}" dt="2020-12-08T22:26:47.773" v="112"/>
            <ac:spMkLst>
              <pc:docMk/>
              <pc:sldMasterMk cId="876164843" sldId="2147483648"/>
              <pc:sldLayoutMk cId="2133583674" sldId="2147483660"/>
              <ac:spMk id="9" creationId="{85C89EC0-A07A-7A4B-B645-A314AA1EECEE}"/>
            </ac:spMkLst>
          </pc:spChg>
          <pc:picChg chg="add mod">
            <ac:chgData name="Mark Richardson" userId="81901358-d286-4f2c-b066-ac03f39e695b" providerId="ADAL" clId="{2C6BCFF6-0C83-D545-9EAD-D26C1F5F18A4}" dt="2020-12-08T22:26:36.732" v="110" actId="1076"/>
            <ac:picMkLst>
              <pc:docMk/>
              <pc:sldMasterMk cId="876164843" sldId="2147483648"/>
              <pc:sldLayoutMk cId="2133583674" sldId="2147483660"/>
              <ac:picMk id="7" creationId="{12D6D19A-E9ED-774C-8EC1-9CF356B3E48A}"/>
            </ac:picMkLst>
          </pc:picChg>
          <pc:picChg chg="add mod">
            <ac:chgData name="Mark Richardson" userId="81901358-d286-4f2c-b066-ac03f39e695b" providerId="ADAL" clId="{2C6BCFF6-0C83-D545-9EAD-D26C1F5F18A4}" dt="2020-12-08T22:26:42.518" v="111"/>
            <ac:picMkLst>
              <pc:docMk/>
              <pc:sldMasterMk cId="876164843" sldId="2147483648"/>
              <pc:sldLayoutMk cId="2133583674" sldId="2147483660"/>
              <ac:picMk id="8" creationId="{C690BB56-FA8B-024B-B352-DB93C10F3144}"/>
            </ac:picMkLst>
          </pc:picChg>
        </pc:sldLayoutChg>
        <pc:sldLayoutChg chg="addSp delSp modSp new mod setBg">
          <pc:chgData name="Mark Richardson" userId="81901358-d286-4f2c-b066-ac03f39e695b" providerId="ADAL" clId="{2C6BCFF6-0C83-D545-9EAD-D26C1F5F18A4}" dt="2020-12-08T22:29:38.848" v="126" actId="14100"/>
          <pc:sldLayoutMkLst>
            <pc:docMk/>
            <pc:sldMasterMk cId="876164843" sldId="2147483648"/>
            <pc:sldLayoutMk cId="189269239" sldId="2147483661"/>
          </pc:sldLayoutMkLst>
          <pc:spChg chg="del">
            <ac:chgData name="Mark Richardson" userId="81901358-d286-4f2c-b066-ac03f39e695b" providerId="ADAL" clId="{2C6BCFF6-0C83-D545-9EAD-D26C1F5F18A4}" dt="2020-12-08T22:27:30.254" v="115" actId="478"/>
            <ac:spMkLst>
              <pc:docMk/>
              <pc:sldMasterMk cId="876164843" sldId="2147483648"/>
              <pc:sldLayoutMk cId="189269239" sldId="2147483661"/>
              <ac:spMk id="2" creationId="{331563CD-8347-B449-B8AC-FFFED28422FC}"/>
            </ac:spMkLst>
          </pc:spChg>
          <pc:spChg chg="mod">
            <ac:chgData name="Mark Richardson" userId="81901358-d286-4f2c-b066-ac03f39e695b" providerId="ADAL" clId="{2C6BCFF6-0C83-D545-9EAD-D26C1F5F18A4}" dt="2020-12-08T22:29:38.848" v="126" actId="14100"/>
            <ac:spMkLst>
              <pc:docMk/>
              <pc:sldMasterMk cId="876164843" sldId="2147483648"/>
              <pc:sldLayoutMk cId="189269239" sldId="2147483661"/>
              <ac:spMk id="3" creationId="{8441E6AA-4667-0749-B7E4-5F6F919DFF48}"/>
            </ac:spMkLst>
          </pc:spChg>
          <pc:spChg chg="add mod">
            <ac:chgData name="Mark Richardson" userId="81901358-d286-4f2c-b066-ac03f39e695b" providerId="ADAL" clId="{2C6BCFF6-0C83-D545-9EAD-D26C1F5F18A4}" dt="2020-12-08T22:28:16.603" v="121" actId="207"/>
            <ac:spMkLst>
              <pc:docMk/>
              <pc:sldMasterMk cId="876164843" sldId="2147483648"/>
              <pc:sldLayoutMk cId="189269239" sldId="2147483661"/>
              <ac:spMk id="7" creationId="{D935FC83-967B-9C46-9888-F5121D245473}"/>
            </ac:spMkLst>
          </pc:spChg>
          <pc:spChg chg="add mod">
            <ac:chgData name="Mark Richardson" userId="81901358-d286-4f2c-b066-ac03f39e695b" providerId="ADAL" clId="{2C6BCFF6-0C83-D545-9EAD-D26C1F5F18A4}" dt="2020-12-08T22:28:20.583" v="122" actId="207"/>
            <ac:spMkLst>
              <pc:docMk/>
              <pc:sldMasterMk cId="876164843" sldId="2147483648"/>
              <pc:sldLayoutMk cId="189269239" sldId="2147483661"/>
              <ac:spMk id="9" creationId="{4CB9FBD5-3921-B143-84CD-9F8695FB5315}"/>
            </ac:spMkLst>
          </pc:spChg>
          <pc:picChg chg="add mod">
            <ac:chgData name="Mark Richardson" userId="81901358-d286-4f2c-b066-ac03f39e695b" providerId="ADAL" clId="{2C6BCFF6-0C83-D545-9EAD-D26C1F5F18A4}" dt="2020-12-08T22:29:31.366" v="125" actId="167"/>
            <ac:picMkLst>
              <pc:docMk/>
              <pc:sldMasterMk cId="876164843" sldId="2147483648"/>
              <pc:sldLayoutMk cId="189269239" sldId="2147483661"/>
              <ac:picMk id="6" creationId="{5327F12A-D4D6-2144-BB6F-D9A82088295D}"/>
            </ac:picMkLst>
          </pc:picChg>
          <pc:picChg chg="add del mod">
            <ac:chgData name="Mark Richardson" userId="81901358-d286-4f2c-b066-ac03f39e695b" providerId="ADAL" clId="{2C6BCFF6-0C83-D545-9EAD-D26C1F5F18A4}" dt="2020-12-08T22:27:44.642" v="118"/>
            <ac:picMkLst>
              <pc:docMk/>
              <pc:sldMasterMk cId="876164843" sldId="2147483648"/>
              <pc:sldLayoutMk cId="189269239" sldId="2147483661"/>
              <ac:picMk id="8" creationId="{43BE444D-E3FC-E34F-A3BB-9F17007F8B49}"/>
            </ac:picMkLst>
          </pc:picChg>
        </pc:sldLayoutChg>
        <pc:sldLayoutChg chg="addSp delSp modSp mod ord">
          <pc:chgData name="Mark Richardson" userId="81901358-d286-4f2c-b066-ac03f39e695b" providerId="ADAL" clId="{2C6BCFF6-0C83-D545-9EAD-D26C1F5F18A4}" dt="2020-12-08T22:32:02.509" v="145"/>
          <pc:sldLayoutMkLst>
            <pc:docMk/>
            <pc:sldMasterMk cId="876164843" sldId="2147483648"/>
            <pc:sldLayoutMk cId="1556496345" sldId="2147483662"/>
          </pc:sldLayoutMkLst>
          <pc:spChg chg="add del mod">
            <ac:chgData name="Mark Richardson" userId="81901358-d286-4f2c-b066-ac03f39e695b" providerId="ADAL" clId="{2C6BCFF6-0C83-D545-9EAD-D26C1F5F18A4}" dt="2020-12-08T22:31:40.659" v="142" actId="478"/>
            <ac:spMkLst>
              <pc:docMk/>
              <pc:sldMasterMk cId="876164843" sldId="2147483648"/>
              <pc:sldLayoutMk cId="1556496345" sldId="2147483662"/>
              <ac:spMk id="7" creationId="{D935FC83-967B-9C46-9888-F5121D245473}"/>
            </ac:spMkLst>
          </pc:spChg>
          <pc:spChg chg="add del mod">
            <ac:chgData name="Mark Richardson" userId="81901358-d286-4f2c-b066-ac03f39e695b" providerId="ADAL" clId="{2C6BCFF6-0C83-D545-9EAD-D26C1F5F18A4}" dt="2020-12-08T22:31:37.457" v="140"/>
            <ac:spMkLst>
              <pc:docMk/>
              <pc:sldMasterMk cId="876164843" sldId="2147483648"/>
              <pc:sldLayoutMk cId="1556496345" sldId="2147483662"/>
              <ac:spMk id="8" creationId="{0079F1A2-E30C-0943-9D8E-3B1F44B9D102}"/>
            </ac:spMkLst>
          </pc:spChg>
          <pc:spChg chg="del">
            <ac:chgData name="Mark Richardson" userId="81901358-d286-4f2c-b066-ac03f39e695b" providerId="ADAL" clId="{2C6BCFF6-0C83-D545-9EAD-D26C1F5F18A4}" dt="2020-12-08T22:31:42.594" v="143" actId="478"/>
            <ac:spMkLst>
              <pc:docMk/>
              <pc:sldMasterMk cId="876164843" sldId="2147483648"/>
              <pc:sldLayoutMk cId="1556496345" sldId="2147483662"/>
              <ac:spMk id="9" creationId="{4CB9FBD5-3921-B143-84CD-9F8695FB5315}"/>
            </ac:spMkLst>
          </pc:spChg>
          <pc:spChg chg="add mod">
            <ac:chgData name="Mark Richardson" userId="81901358-d286-4f2c-b066-ac03f39e695b" providerId="ADAL" clId="{2C6BCFF6-0C83-D545-9EAD-D26C1F5F18A4}" dt="2020-12-08T22:32:02.509" v="145"/>
            <ac:spMkLst>
              <pc:docMk/>
              <pc:sldMasterMk cId="876164843" sldId="2147483648"/>
              <pc:sldLayoutMk cId="1556496345" sldId="2147483662"/>
              <ac:spMk id="11" creationId="{E2FD7CB0-B53E-8043-A66C-F40D067B6223}"/>
            </ac:spMkLst>
          </pc:spChg>
          <pc:picChg chg="del">
            <ac:chgData name="Mark Richardson" userId="81901358-d286-4f2c-b066-ac03f39e695b" providerId="ADAL" clId="{2C6BCFF6-0C83-D545-9EAD-D26C1F5F18A4}" dt="2020-12-08T22:31:17.543" v="131" actId="478"/>
            <ac:picMkLst>
              <pc:docMk/>
              <pc:sldMasterMk cId="876164843" sldId="2147483648"/>
              <pc:sldLayoutMk cId="1556496345" sldId="2147483662"/>
              <ac:picMk id="6" creationId="{5327F12A-D4D6-2144-BB6F-D9A82088295D}"/>
            </ac:picMkLst>
          </pc:picChg>
          <pc:picChg chg="add mod">
            <ac:chgData name="Mark Richardson" userId="81901358-d286-4f2c-b066-ac03f39e695b" providerId="ADAL" clId="{2C6BCFF6-0C83-D545-9EAD-D26C1F5F18A4}" dt="2020-12-08T22:31:47.183" v="144"/>
            <ac:picMkLst>
              <pc:docMk/>
              <pc:sldMasterMk cId="876164843" sldId="2147483648"/>
              <pc:sldLayoutMk cId="1556496345" sldId="2147483662"/>
              <ac:picMk id="10" creationId="{795B9B3F-9EF2-A446-BF99-DCD53A1E81DE}"/>
            </ac:picMkLst>
          </pc:picChg>
        </pc:sldLayoutChg>
        <pc:sldLayoutChg chg="addSp modSp">
          <pc:chgData name="Mark Richardson" userId="81901358-d286-4f2c-b066-ac03f39e695b" providerId="ADAL" clId="{2C6BCFF6-0C83-D545-9EAD-D26C1F5F18A4}" dt="2020-12-08T22:32:30.268" v="149"/>
          <pc:sldLayoutMkLst>
            <pc:docMk/>
            <pc:sldMasterMk cId="876164843" sldId="2147483648"/>
            <pc:sldLayoutMk cId="1725775804" sldId="2147483663"/>
          </pc:sldLayoutMkLst>
          <pc:spChg chg="add mod">
            <ac:chgData name="Mark Richardson" userId="81901358-d286-4f2c-b066-ac03f39e695b" providerId="ADAL" clId="{2C6BCFF6-0C83-D545-9EAD-D26C1F5F18A4}" dt="2020-12-08T22:32:14.739" v="146"/>
            <ac:spMkLst>
              <pc:docMk/>
              <pc:sldMasterMk cId="876164843" sldId="2147483648"/>
              <pc:sldLayoutMk cId="1725775804" sldId="2147483663"/>
              <ac:spMk id="7" creationId="{2D035EB2-9335-8F47-86C1-A299B06FDB6B}"/>
            </ac:spMkLst>
          </pc:spChg>
          <pc:spChg chg="add mod">
            <ac:chgData name="Mark Richardson" userId="81901358-d286-4f2c-b066-ac03f39e695b" providerId="ADAL" clId="{2C6BCFF6-0C83-D545-9EAD-D26C1F5F18A4}" dt="2020-12-08T22:32:20.604" v="147"/>
            <ac:spMkLst>
              <pc:docMk/>
              <pc:sldMasterMk cId="876164843" sldId="2147483648"/>
              <pc:sldLayoutMk cId="1725775804" sldId="2147483663"/>
              <ac:spMk id="8" creationId="{21D3848B-2440-F14D-8249-63FC37A839DC}"/>
            </ac:spMkLst>
          </pc:spChg>
          <pc:spChg chg="add mod">
            <ac:chgData name="Mark Richardson" userId="81901358-d286-4f2c-b066-ac03f39e695b" providerId="ADAL" clId="{2C6BCFF6-0C83-D545-9EAD-D26C1F5F18A4}" dt="2020-12-08T22:32:25.785" v="148"/>
            <ac:spMkLst>
              <pc:docMk/>
              <pc:sldMasterMk cId="876164843" sldId="2147483648"/>
              <pc:sldLayoutMk cId="1725775804" sldId="2147483663"/>
              <ac:spMk id="9" creationId="{3BFE7C5D-3E98-2A42-B3E1-D43CF9EA2A33}"/>
            </ac:spMkLst>
          </pc:spChg>
          <pc:spChg chg="add mod">
            <ac:chgData name="Mark Richardson" userId="81901358-d286-4f2c-b066-ac03f39e695b" providerId="ADAL" clId="{2C6BCFF6-0C83-D545-9EAD-D26C1F5F18A4}" dt="2020-12-08T22:32:30.268" v="149"/>
            <ac:spMkLst>
              <pc:docMk/>
              <pc:sldMasterMk cId="876164843" sldId="2147483648"/>
              <pc:sldLayoutMk cId="1725775804" sldId="2147483663"/>
              <ac:spMk id="12" creationId="{B0AA31ED-AF70-914E-845C-2EAA9A4A4942}"/>
            </ac:spMkLst>
          </pc:spChg>
        </pc:sldLayoutChg>
        <pc:sldLayoutChg chg="addSp modSp">
          <pc:chgData name="Mark Richardson" userId="81901358-d286-4f2c-b066-ac03f39e695b" providerId="ADAL" clId="{2C6BCFF6-0C83-D545-9EAD-D26C1F5F18A4}" dt="2020-12-08T22:32:42.671" v="151"/>
          <pc:sldLayoutMkLst>
            <pc:docMk/>
            <pc:sldMasterMk cId="876164843" sldId="2147483648"/>
            <pc:sldLayoutMk cId="769083227" sldId="2147483664"/>
          </pc:sldLayoutMkLst>
          <pc:spChg chg="add mod">
            <ac:chgData name="Mark Richardson" userId="81901358-d286-4f2c-b066-ac03f39e695b" providerId="ADAL" clId="{2C6BCFF6-0C83-D545-9EAD-D26C1F5F18A4}" dt="2020-12-08T22:32:38.613" v="150"/>
            <ac:spMkLst>
              <pc:docMk/>
              <pc:sldMasterMk cId="876164843" sldId="2147483648"/>
              <pc:sldLayoutMk cId="769083227" sldId="2147483664"/>
              <ac:spMk id="7" creationId="{2B77E126-FE0F-594F-927E-8EFF71159B15}"/>
            </ac:spMkLst>
          </pc:spChg>
          <pc:spChg chg="add mod">
            <ac:chgData name="Mark Richardson" userId="81901358-d286-4f2c-b066-ac03f39e695b" providerId="ADAL" clId="{2C6BCFF6-0C83-D545-9EAD-D26C1F5F18A4}" dt="2020-12-08T22:32:42.671" v="151"/>
            <ac:spMkLst>
              <pc:docMk/>
              <pc:sldMasterMk cId="876164843" sldId="2147483648"/>
              <pc:sldLayoutMk cId="769083227" sldId="2147483664"/>
              <ac:spMk id="8" creationId="{93E61C93-08EE-8F40-970A-3EDFE50DEEC3}"/>
            </ac:spMkLst>
          </pc:spChg>
        </pc:sldLayoutChg>
        <pc:sldLayoutChg chg="addSp modSp">
          <pc:chgData name="Mark Richardson" userId="81901358-d286-4f2c-b066-ac03f39e695b" providerId="ADAL" clId="{2C6BCFF6-0C83-D545-9EAD-D26C1F5F18A4}" dt="2020-12-08T22:32:51.748" v="152"/>
          <pc:sldLayoutMkLst>
            <pc:docMk/>
            <pc:sldMasterMk cId="876164843" sldId="2147483648"/>
            <pc:sldLayoutMk cId="1645810218" sldId="2147483665"/>
          </pc:sldLayoutMkLst>
          <pc:spChg chg="add mod">
            <ac:chgData name="Mark Richardson" userId="81901358-d286-4f2c-b066-ac03f39e695b" providerId="ADAL" clId="{2C6BCFF6-0C83-D545-9EAD-D26C1F5F18A4}" dt="2020-12-08T22:32:51.748" v="152"/>
            <ac:spMkLst>
              <pc:docMk/>
              <pc:sldMasterMk cId="876164843" sldId="2147483648"/>
              <pc:sldLayoutMk cId="1645810218" sldId="2147483665"/>
              <ac:spMk id="7" creationId="{24489986-36B5-5544-956A-048C73277623}"/>
            </ac:spMkLst>
          </pc:spChg>
        </pc:sldLayoutChg>
      </pc:sldMasterChg>
      <pc:sldMasterChg chg="new del mod addSldLayout delSldLayout">
        <pc:chgData name="Mark Richardson" userId="81901358-d286-4f2c-b066-ac03f39e695b" providerId="ADAL" clId="{2C6BCFF6-0C83-D545-9EAD-D26C1F5F18A4}" dt="2020-12-08T22:25:16.271" v="100" actId="6938"/>
        <pc:sldMasterMkLst>
          <pc:docMk/>
          <pc:sldMasterMk cId="3314243744" sldId="2147483660"/>
        </pc:sldMasterMkLst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1817995573" sldId="2147483661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1818858840" sldId="2147483662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4026143237" sldId="2147483663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4168361493" sldId="2147483664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2135906164" sldId="2147483665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1667994390" sldId="2147483666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892082991" sldId="2147483667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2596117642" sldId="2147483668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4045155112" sldId="2147483669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704864573" sldId="2147483670"/>
          </pc:sldLayoutMkLst>
        </pc:sldLayoutChg>
        <pc:sldLayoutChg chg="new del replId">
          <pc:chgData name="Mark Richardson" userId="81901358-d286-4f2c-b066-ac03f39e695b" providerId="ADAL" clId="{2C6BCFF6-0C83-D545-9EAD-D26C1F5F18A4}" dt="2020-12-08T22:25:16.271" v="100" actId="6938"/>
          <pc:sldLayoutMkLst>
            <pc:docMk/>
            <pc:sldMasterMk cId="3314243744" sldId="2147483660"/>
            <pc:sldLayoutMk cId="1756675945" sldId="2147483671"/>
          </pc:sldLayoutMkLst>
        </pc:sldLayoutChg>
      </pc:sldMasterChg>
    </pc:docChg>
  </pc:docChgLst>
  <pc:docChgLst>
    <pc:chgData name="Mark Richardson" userId="81901358-d286-4f2c-b066-ac03f39e695b" providerId="ADAL" clId="{6FC2481D-CFA1-C047-8B72-0D26CF58CE59}"/>
    <pc:docChg chg="custSel addSld delSld modMainMaster">
      <pc:chgData name="Mark Richardson" userId="81901358-d286-4f2c-b066-ac03f39e695b" providerId="ADAL" clId="{6FC2481D-CFA1-C047-8B72-0D26CF58CE59}" dt="2020-12-08T23:19:51.800" v="28" actId="680"/>
      <pc:docMkLst>
        <pc:docMk/>
      </pc:docMkLst>
      <pc:sldChg chg="new">
        <pc:chgData name="Mark Richardson" userId="81901358-d286-4f2c-b066-ac03f39e695b" providerId="ADAL" clId="{6FC2481D-CFA1-C047-8B72-0D26CF58CE59}" dt="2020-12-08T23:19:51.800" v="28" actId="680"/>
        <pc:sldMkLst>
          <pc:docMk/>
          <pc:sldMk cId="686752923" sldId="256"/>
        </pc:sldMkLst>
      </pc:sldChg>
      <pc:sldChg chg="del">
        <pc:chgData name="Mark Richardson" userId="81901358-d286-4f2c-b066-ac03f39e695b" providerId="ADAL" clId="{6FC2481D-CFA1-C047-8B72-0D26CF58CE59}" dt="2020-12-08T22:36:37.704" v="2" actId="2696"/>
        <pc:sldMkLst>
          <pc:docMk/>
          <pc:sldMk cId="2306629485" sldId="256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2410200837" sldId="256"/>
        </pc:sldMkLst>
      </pc:sldChg>
      <pc:sldChg chg="new">
        <pc:chgData name="Mark Richardson" userId="81901358-d286-4f2c-b066-ac03f39e695b" providerId="ADAL" clId="{6FC2481D-CFA1-C047-8B72-0D26CF58CE59}" dt="2020-12-08T22:36:35.727" v="1" actId="680"/>
        <pc:sldMkLst>
          <pc:docMk/>
          <pc:sldMk cId="368379756" sldId="257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1191032588" sldId="257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2832713616" sldId="259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2960932977" sldId="259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2044707858" sldId="260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3165598413" sldId="264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942729669" sldId="266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4212914995" sldId="266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1157293282" sldId="268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2461330766" sldId="268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701260752" sldId="269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3283733094" sldId="269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1112629594" sldId="270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1228123023" sldId="270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921838831" sldId="271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1072323735" sldId="271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1558372886" sldId="272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580071444" sldId="273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3495197879" sldId="273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1369214712" sldId="278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3587799169" sldId="278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1028439455" sldId="279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2524874451" sldId="279"/>
        </pc:sldMkLst>
      </pc:sldChg>
      <pc:sldChg chg="del">
        <pc:chgData name="Mark Richardson" userId="81901358-d286-4f2c-b066-ac03f39e695b" providerId="ADAL" clId="{6FC2481D-CFA1-C047-8B72-0D26CF58CE59}" dt="2020-12-08T22:36:24.092" v="0" actId="2696"/>
        <pc:sldMkLst>
          <pc:docMk/>
          <pc:sldMk cId="377462494" sldId="280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1756965948" sldId="280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1790647607" sldId="281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3983959732" sldId="282"/>
        </pc:sldMkLst>
      </pc:sldChg>
      <pc:sldChg chg="del">
        <pc:chgData name="Mark Richardson" userId="81901358-d286-4f2c-b066-ac03f39e695b" providerId="ADAL" clId="{6FC2481D-CFA1-C047-8B72-0D26CF58CE59}" dt="2020-12-08T23:19:48.711" v="27" actId="2696"/>
        <pc:sldMkLst>
          <pc:docMk/>
          <pc:sldMk cId="2184321640" sldId="283"/>
        </pc:sldMkLst>
      </pc:sldChg>
      <pc:sldMasterChg chg="modSldLayout">
        <pc:chgData name="Mark Richardson" userId="81901358-d286-4f2c-b066-ac03f39e695b" providerId="ADAL" clId="{6FC2481D-CFA1-C047-8B72-0D26CF58CE59}" dt="2020-12-08T22:45:09.089" v="26" actId="1076"/>
        <pc:sldMasterMkLst>
          <pc:docMk/>
          <pc:sldMasterMk cId="876164843" sldId="2147483648"/>
        </pc:sldMasterMkLst>
        <pc:sldLayoutChg chg="delSp mod">
          <pc:chgData name="Mark Richardson" userId="81901358-d286-4f2c-b066-ac03f39e695b" providerId="ADAL" clId="{6FC2481D-CFA1-C047-8B72-0D26CF58CE59}" dt="2020-12-08T22:41:49.100" v="3" actId="478"/>
          <pc:sldLayoutMkLst>
            <pc:docMk/>
            <pc:sldMasterMk cId="876164843" sldId="2147483648"/>
            <pc:sldLayoutMk cId="51711155" sldId="2147483649"/>
          </pc:sldLayoutMkLst>
          <pc:picChg chg="del">
            <ac:chgData name="Mark Richardson" userId="81901358-d286-4f2c-b066-ac03f39e695b" providerId="ADAL" clId="{6FC2481D-CFA1-C047-8B72-0D26CF58CE59}" dt="2020-12-08T22:41:49.100" v="3" actId="478"/>
            <ac:picMkLst>
              <pc:docMk/>
              <pc:sldMasterMk cId="876164843" sldId="2147483648"/>
              <pc:sldLayoutMk cId="51711155" sldId="2147483649"/>
              <ac:picMk id="10" creationId="{A1F3BF73-B9C4-8144-ACE3-EDF3CB2F21B3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1:50.910" v="4" actId="478"/>
          <pc:sldLayoutMkLst>
            <pc:docMk/>
            <pc:sldMasterMk cId="876164843" sldId="2147483648"/>
            <pc:sldLayoutMk cId="3620633415" sldId="2147483650"/>
          </pc:sldLayoutMkLst>
          <pc:picChg chg="del">
            <ac:chgData name="Mark Richardson" userId="81901358-d286-4f2c-b066-ac03f39e695b" providerId="ADAL" clId="{6FC2481D-CFA1-C047-8B72-0D26CF58CE59}" dt="2020-12-08T22:41:50.910" v="4" actId="478"/>
            <ac:picMkLst>
              <pc:docMk/>
              <pc:sldMasterMk cId="876164843" sldId="2147483648"/>
              <pc:sldLayoutMk cId="3620633415" sldId="2147483650"/>
              <ac:picMk id="7" creationId="{56E932F1-39C3-7E47-BB98-D9979C74B9FB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1:52.430" v="5" actId="478"/>
          <pc:sldLayoutMkLst>
            <pc:docMk/>
            <pc:sldMasterMk cId="876164843" sldId="2147483648"/>
            <pc:sldLayoutMk cId="3640595460" sldId="2147483651"/>
          </pc:sldLayoutMkLst>
          <pc:picChg chg="del">
            <ac:chgData name="Mark Richardson" userId="81901358-d286-4f2c-b066-ac03f39e695b" providerId="ADAL" clId="{6FC2481D-CFA1-C047-8B72-0D26CF58CE59}" dt="2020-12-08T22:41:52.430" v="5" actId="478"/>
            <ac:picMkLst>
              <pc:docMk/>
              <pc:sldMasterMk cId="876164843" sldId="2147483648"/>
              <pc:sldLayoutMk cId="3640595460" sldId="2147483651"/>
              <ac:picMk id="7" creationId="{66BED5DD-9248-E547-868B-47B1FA600D1D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1:53.780" v="6" actId="478"/>
          <pc:sldLayoutMkLst>
            <pc:docMk/>
            <pc:sldMasterMk cId="876164843" sldId="2147483648"/>
            <pc:sldLayoutMk cId="1942433383" sldId="2147483652"/>
          </pc:sldLayoutMkLst>
          <pc:picChg chg="del">
            <ac:chgData name="Mark Richardson" userId="81901358-d286-4f2c-b066-ac03f39e695b" providerId="ADAL" clId="{6FC2481D-CFA1-C047-8B72-0D26CF58CE59}" dt="2020-12-08T22:41:53.780" v="6" actId="478"/>
            <ac:picMkLst>
              <pc:docMk/>
              <pc:sldMasterMk cId="876164843" sldId="2147483648"/>
              <pc:sldLayoutMk cId="1942433383" sldId="2147483652"/>
              <ac:picMk id="8" creationId="{E372A1A0-33FC-F84B-AD94-1612F1F87F47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1:55.737" v="7" actId="478"/>
          <pc:sldLayoutMkLst>
            <pc:docMk/>
            <pc:sldMasterMk cId="876164843" sldId="2147483648"/>
            <pc:sldLayoutMk cId="1819861116" sldId="2147483653"/>
          </pc:sldLayoutMkLst>
          <pc:picChg chg="del">
            <ac:chgData name="Mark Richardson" userId="81901358-d286-4f2c-b066-ac03f39e695b" providerId="ADAL" clId="{6FC2481D-CFA1-C047-8B72-0D26CF58CE59}" dt="2020-12-08T22:41:55.737" v="7" actId="478"/>
            <ac:picMkLst>
              <pc:docMk/>
              <pc:sldMasterMk cId="876164843" sldId="2147483648"/>
              <pc:sldLayoutMk cId="1819861116" sldId="2147483653"/>
              <ac:picMk id="10" creationId="{D1915C49-0237-D74B-B2C6-53858ECACDAA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1:59.113" v="8" actId="478"/>
          <pc:sldLayoutMkLst>
            <pc:docMk/>
            <pc:sldMasterMk cId="876164843" sldId="2147483648"/>
            <pc:sldLayoutMk cId="3129892877" sldId="2147483654"/>
          </pc:sldLayoutMkLst>
          <pc:picChg chg="del">
            <ac:chgData name="Mark Richardson" userId="81901358-d286-4f2c-b066-ac03f39e695b" providerId="ADAL" clId="{6FC2481D-CFA1-C047-8B72-0D26CF58CE59}" dt="2020-12-08T22:41:59.113" v="8" actId="478"/>
            <ac:picMkLst>
              <pc:docMk/>
              <pc:sldMasterMk cId="876164843" sldId="2147483648"/>
              <pc:sldLayoutMk cId="3129892877" sldId="2147483654"/>
              <ac:picMk id="6" creationId="{AE9FC9CC-B1E0-4844-A694-8D033349C378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2:04.391" v="9" actId="478"/>
          <pc:sldLayoutMkLst>
            <pc:docMk/>
            <pc:sldMasterMk cId="876164843" sldId="2147483648"/>
            <pc:sldLayoutMk cId="150522846" sldId="2147483655"/>
          </pc:sldLayoutMkLst>
          <pc:picChg chg="del">
            <ac:chgData name="Mark Richardson" userId="81901358-d286-4f2c-b066-ac03f39e695b" providerId="ADAL" clId="{6FC2481D-CFA1-C047-8B72-0D26CF58CE59}" dt="2020-12-08T22:42:04.391" v="9" actId="478"/>
            <ac:picMkLst>
              <pc:docMk/>
              <pc:sldMasterMk cId="876164843" sldId="2147483648"/>
              <pc:sldLayoutMk cId="150522846" sldId="2147483655"/>
              <ac:picMk id="5" creationId="{6FB4CF2E-F130-1144-AD11-7D3C5B5B31F5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2:16.730" v="10" actId="478"/>
          <pc:sldLayoutMkLst>
            <pc:docMk/>
            <pc:sldMasterMk cId="876164843" sldId="2147483648"/>
            <pc:sldLayoutMk cId="1412114828" sldId="2147483656"/>
          </pc:sldLayoutMkLst>
          <pc:picChg chg="del">
            <ac:chgData name="Mark Richardson" userId="81901358-d286-4f2c-b066-ac03f39e695b" providerId="ADAL" clId="{6FC2481D-CFA1-C047-8B72-0D26CF58CE59}" dt="2020-12-08T22:42:16.730" v="10" actId="478"/>
            <ac:picMkLst>
              <pc:docMk/>
              <pc:sldMasterMk cId="876164843" sldId="2147483648"/>
              <pc:sldLayoutMk cId="1412114828" sldId="2147483656"/>
              <ac:picMk id="8" creationId="{0A2BAA9B-E612-9A4A-91A6-3E1D6B3784B2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2:18.587" v="11" actId="478"/>
          <pc:sldLayoutMkLst>
            <pc:docMk/>
            <pc:sldMasterMk cId="876164843" sldId="2147483648"/>
            <pc:sldLayoutMk cId="2881335471" sldId="2147483657"/>
          </pc:sldLayoutMkLst>
          <pc:picChg chg="del">
            <ac:chgData name="Mark Richardson" userId="81901358-d286-4f2c-b066-ac03f39e695b" providerId="ADAL" clId="{6FC2481D-CFA1-C047-8B72-0D26CF58CE59}" dt="2020-12-08T22:42:18.587" v="11" actId="478"/>
            <ac:picMkLst>
              <pc:docMk/>
              <pc:sldMasterMk cId="876164843" sldId="2147483648"/>
              <pc:sldLayoutMk cId="2881335471" sldId="2147483657"/>
              <ac:picMk id="8" creationId="{69B2B5DB-55D4-7D4C-95DA-75AEDD4B8D4A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2:20.376" v="12" actId="478"/>
          <pc:sldLayoutMkLst>
            <pc:docMk/>
            <pc:sldMasterMk cId="876164843" sldId="2147483648"/>
            <pc:sldLayoutMk cId="1012998124" sldId="2147483658"/>
          </pc:sldLayoutMkLst>
          <pc:picChg chg="del">
            <ac:chgData name="Mark Richardson" userId="81901358-d286-4f2c-b066-ac03f39e695b" providerId="ADAL" clId="{6FC2481D-CFA1-C047-8B72-0D26CF58CE59}" dt="2020-12-08T22:42:20.376" v="12" actId="478"/>
            <ac:picMkLst>
              <pc:docMk/>
              <pc:sldMasterMk cId="876164843" sldId="2147483648"/>
              <pc:sldLayoutMk cId="1012998124" sldId="2147483658"/>
              <ac:picMk id="7" creationId="{071D5090-1DD0-2043-AB44-72B52E9CE9CE}"/>
            </ac:picMkLst>
          </pc:picChg>
        </pc:sldLayoutChg>
        <pc:sldLayoutChg chg="delSp mod">
          <pc:chgData name="Mark Richardson" userId="81901358-d286-4f2c-b066-ac03f39e695b" providerId="ADAL" clId="{6FC2481D-CFA1-C047-8B72-0D26CF58CE59}" dt="2020-12-08T22:42:22.198" v="13" actId="478"/>
          <pc:sldLayoutMkLst>
            <pc:docMk/>
            <pc:sldMasterMk cId="876164843" sldId="2147483648"/>
            <pc:sldLayoutMk cId="2121403497" sldId="2147483659"/>
          </pc:sldLayoutMkLst>
          <pc:picChg chg="del">
            <ac:chgData name="Mark Richardson" userId="81901358-d286-4f2c-b066-ac03f39e695b" providerId="ADAL" clId="{6FC2481D-CFA1-C047-8B72-0D26CF58CE59}" dt="2020-12-08T22:42:22.198" v="13" actId="478"/>
            <ac:picMkLst>
              <pc:docMk/>
              <pc:sldMasterMk cId="876164843" sldId="2147483648"/>
              <pc:sldLayoutMk cId="2121403497" sldId="2147483659"/>
              <ac:picMk id="7" creationId="{34092002-6142-3C44-92C5-2C3BCF684989}"/>
            </ac:picMkLst>
          </pc:picChg>
        </pc:sldLayoutChg>
        <pc:sldLayoutChg chg="mod">
          <pc:chgData name="Mark Richardson" userId="81901358-d286-4f2c-b066-ac03f39e695b" providerId="ADAL" clId="{6FC2481D-CFA1-C047-8B72-0D26CF58CE59}" dt="2020-12-08T22:44:33.840" v="21" actId="6014"/>
          <pc:sldLayoutMkLst>
            <pc:docMk/>
            <pc:sldMasterMk cId="876164843" sldId="2147483648"/>
            <pc:sldLayoutMk cId="2133583674" sldId="2147483660"/>
          </pc:sldLayoutMkLst>
        </pc:sldLayoutChg>
        <pc:sldLayoutChg chg="addSp delSp modSp mod">
          <pc:chgData name="Mark Richardson" userId="81901358-d286-4f2c-b066-ac03f39e695b" providerId="ADAL" clId="{6FC2481D-CFA1-C047-8B72-0D26CF58CE59}" dt="2020-12-08T22:45:09.089" v="26" actId="1076"/>
          <pc:sldLayoutMkLst>
            <pc:docMk/>
            <pc:sldMasterMk cId="876164843" sldId="2147483648"/>
            <pc:sldLayoutMk cId="189269239" sldId="2147483661"/>
          </pc:sldLayoutMkLst>
          <pc:spChg chg="add mod">
            <ac:chgData name="Mark Richardson" userId="81901358-d286-4f2c-b066-ac03f39e695b" providerId="ADAL" clId="{6FC2481D-CFA1-C047-8B72-0D26CF58CE59}" dt="2020-12-08T22:45:09.089" v="26" actId="1076"/>
            <ac:spMkLst>
              <pc:docMk/>
              <pc:sldMasterMk cId="876164843" sldId="2147483648"/>
              <pc:sldLayoutMk cId="189269239" sldId="2147483661"/>
              <ac:spMk id="8" creationId="{39BD7CE2-4B9C-9B46-9487-3FFDE28A9FF6}"/>
            </ac:spMkLst>
          </pc:spChg>
          <pc:spChg chg="del mod">
            <ac:chgData name="Mark Richardson" userId="81901358-d286-4f2c-b066-ac03f39e695b" providerId="ADAL" clId="{6FC2481D-CFA1-C047-8B72-0D26CF58CE59}" dt="2020-12-08T22:44:53.606" v="24" actId="478"/>
            <ac:spMkLst>
              <pc:docMk/>
              <pc:sldMasterMk cId="876164843" sldId="2147483648"/>
              <pc:sldLayoutMk cId="189269239" sldId="2147483661"/>
              <ac:spMk id="9" creationId="{4CB9FBD5-3921-B143-84CD-9F8695FB5315}"/>
            </ac:spMkLst>
          </pc:spChg>
        </pc:sldLayoutChg>
        <pc:sldLayoutChg chg="mod">
          <pc:chgData name="Mark Richardson" userId="81901358-d286-4f2c-b066-ac03f39e695b" providerId="ADAL" clId="{6FC2481D-CFA1-C047-8B72-0D26CF58CE59}" dt="2020-12-08T22:43:00.678" v="14" actId="6014"/>
          <pc:sldLayoutMkLst>
            <pc:docMk/>
            <pc:sldMasterMk cId="876164843" sldId="2147483648"/>
            <pc:sldLayoutMk cId="1556496345" sldId="2147483662"/>
          </pc:sldLayoutMkLst>
        </pc:sldLayoutChg>
        <pc:sldLayoutChg chg="mod">
          <pc:chgData name="Mark Richardson" userId="81901358-d286-4f2c-b066-ac03f39e695b" providerId="ADAL" clId="{6FC2481D-CFA1-C047-8B72-0D26CF58CE59}" dt="2020-12-08T22:44:06.107" v="19" actId="6014"/>
          <pc:sldLayoutMkLst>
            <pc:docMk/>
            <pc:sldMasterMk cId="876164843" sldId="2147483648"/>
            <pc:sldLayoutMk cId="1725775804" sldId="2147483663"/>
          </pc:sldLayoutMkLst>
        </pc:sldLayoutChg>
        <pc:sldLayoutChg chg="mod">
          <pc:chgData name="Mark Richardson" userId="81901358-d286-4f2c-b066-ac03f39e695b" providerId="ADAL" clId="{6FC2481D-CFA1-C047-8B72-0D26CF58CE59}" dt="2020-12-08T22:44:01.136" v="18" actId="6014"/>
          <pc:sldLayoutMkLst>
            <pc:docMk/>
            <pc:sldMasterMk cId="876164843" sldId="2147483648"/>
            <pc:sldLayoutMk cId="769083227" sldId="2147483664"/>
          </pc:sldLayoutMkLst>
        </pc:sldLayoutChg>
        <pc:sldLayoutChg chg="mod">
          <pc:chgData name="Mark Richardson" userId="81901358-d286-4f2c-b066-ac03f39e695b" providerId="ADAL" clId="{6FC2481D-CFA1-C047-8B72-0D26CF58CE59}" dt="2020-12-08T22:43:18.136" v="15" actId="6014"/>
          <pc:sldLayoutMkLst>
            <pc:docMk/>
            <pc:sldMasterMk cId="876164843" sldId="2147483648"/>
            <pc:sldLayoutMk cId="1645810218" sldId="2147483665"/>
          </pc:sldLayoutMkLst>
        </pc:sldLayoutChg>
        <pc:sldLayoutChg chg="mod">
          <pc:chgData name="Mark Richardson" userId="81901358-d286-4f2c-b066-ac03f39e695b" providerId="ADAL" clId="{6FC2481D-CFA1-C047-8B72-0D26CF58CE59}" dt="2020-12-08T22:44:21.248" v="20" actId="6014"/>
          <pc:sldLayoutMkLst>
            <pc:docMk/>
            <pc:sldMasterMk cId="876164843" sldId="2147483648"/>
            <pc:sldLayoutMk cId="3159935540" sldId="2147483666"/>
          </pc:sldLayoutMkLst>
        </pc:sldLayoutChg>
      </pc:sldMasterChg>
    </pc:docChg>
  </pc:docChgLst>
  <pc:docChgLst>
    <pc:chgData name="Canadian Particle Astrophysics Centre at Queen's University" userId="c52649ea-5170-45fa-8d5b-9b38901197ca" providerId="ADAL" clId="{2855832E-3A71-48BF-8B19-F924F4E19577}"/>
    <pc:docChg chg="undo custSel modSld">
      <pc:chgData name="Canadian Particle Astrophysics Centre at Queen's University" userId="c52649ea-5170-45fa-8d5b-9b38901197ca" providerId="ADAL" clId="{2855832E-3A71-48BF-8B19-F924F4E19577}" dt="2020-08-24T18:22:20.270" v="2" actId="1076"/>
      <pc:docMkLst>
        <pc:docMk/>
      </pc:docMkLst>
      <pc:sldChg chg="addSp delSp modSp mod">
        <pc:chgData name="Canadian Particle Astrophysics Centre at Queen's University" userId="c52649ea-5170-45fa-8d5b-9b38901197ca" providerId="ADAL" clId="{2855832E-3A71-48BF-8B19-F924F4E19577}" dt="2020-08-24T18:22:20.270" v="2" actId="1076"/>
        <pc:sldMkLst>
          <pc:docMk/>
          <pc:sldMk cId="2044707858" sldId="260"/>
        </pc:sldMkLst>
        <pc:picChg chg="add del mod">
          <ac:chgData name="Canadian Particle Astrophysics Centre at Queen's University" userId="c52649ea-5170-45fa-8d5b-9b38901197ca" providerId="ADAL" clId="{2855832E-3A71-48BF-8B19-F924F4E19577}" dt="2020-08-24T18:22:20.270" v="2" actId="1076"/>
          <ac:picMkLst>
            <pc:docMk/>
            <pc:sldMk cId="2044707858" sldId="260"/>
            <ac:picMk id="6" creationId="{E408DAB3-BD55-4569-908D-E587C695EEEE}"/>
          </ac:picMkLst>
        </pc:picChg>
      </pc:sldChg>
    </pc:docChg>
  </pc:docChgLst>
  <pc:docChgLst>
    <pc:chgData name="Mark Richardson" userId="81901358-d286-4f2c-b066-ac03f39e695b" providerId="ADAL" clId="{C7586F92-64D6-FA48-A657-574E9B2019A6}"/>
    <pc:docChg chg="custSel addSld delSld modSld">
      <pc:chgData name="Mark Richardson" userId="81901358-d286-4f2c-b066-ac03f39e695b" providerId="ADAL" clId="{C7586F92-64D6-FA48-A657-574E9B2019A6}" dt="2021-01-19T16:39:36.784" v="8" actId="2696"/>
      <pc:docMkLst>
        <pc:docMk/>
      </pc:docMkLst>
      <pc:sldChg chg="addSp modSp">
        <pc:chgData name="Mark Richardson" userId="81901358-d286-4f2c-b066-ac03f39e695b" providerId="ADAL" clId="{C7586F92-64D6-FA48-A657-574E9B2019A6}" dt="2021-01-19T16:37:32.012" v="2"/>
        <pc:sldMkLst>
          <pc:docMk/>
          <pc:sldMk cId="686752923" sldId="256"/>
        </pc:sldMkLst>
        <pc:spChg chg="add mod">
          <ac:chgData name="Mark Richardson" userId="81901358-d286-4f2c-b066-ac03f39e695b" providerId="ADAL" clId="{C7586F92-64D6-FA48-A657-574E9B2019A6}" dt="2021-01-19T16:37:32.012" v="2"/>
          <ac:spMkLst>
            <pc:docMk/>
            <pc:sldMk cId="686752923" sldId="256"/>
            <ac:spMk id="4" creationId="{49193C20-6406-0047-93D9-B5861A8354AC}"/>
          </ac:spMkLst>
        </pc:spChg>
      </pc:sldChg>
      <pc:sldChg chg="addSp delSp modSp new del mod chgLayout">
        <pc:chgData name="Mark Richardson" userId="81901358-d286-4f2c-b066-ac03f39e695b" providerId="ADAL" clId="{C7586F92-64D6-FA48-A657-574E9B2019A6}" dt="2021-01-19T16:39:36.784" v="8" actId="2696"/>
        <pc:sldMkLst>
          <pc:docMk/>
          <pc:sldMk cId="3748194878" sldId="257"/>
        </pc:sldMkLst>
        <pc:spChg chg="del mod ord">
          <ac:chgData name="Mark Richardson" userId="81901358-d286-4f2c-b066-ac03f39e695b" providerId="ADAL" clId="{C7586F92-64D6-FA48-A657-574E9B2019A6}" dt="2021-01-19T16:37:20.911" v="1" actId="700"/>
          <ac:spMkLst>
            <pc:docMk/>
            <pc:sldMk cId="3748194878" sldId="257"/>
            <ac:spMk id="2" creationId="{2DA1802E-74F3-4C4C-9C11-676FF7B247E2}"/>
          </ac:spMkLst>
        </pc:spChg>
        <pc:spChg chg="del">
          <ac:chgData name="Mark Richardson" userId="81901358-d286-4f2c-b066-ac03f39e695b" providerId="ADAL" clId="{C7586F92-64D6-FA48-A657-574E9B2019A6}" dt="2021-01-19T16:37:20.911" v="1" actId="700"/>
          <ac:spMkLst>
            <pc:docMk/>
            <pc:sldMk cId="3748194878" sldId="257"/>
            <ac:spMk id="3" creationId="{DAF34413-8514-5F4B-9777-ABD4A78F5C7E}"/>
          </ac:spMkLst>
        </pc:spChg>
        <pc:spChg chg="add mod ord">
          <ac:chgData name="Mark Richardson" userId="81901358-d286-4f2c-b066-ac03f39e695b" providerId="ADAL" clId="{C7586F92-64D6-FA48-A657-574E9B2019A6}" dt="2021-01-19T16:37:20.911" v="1" actId="700"/>
          <ac:spMkLst>
            <pc:docMk/>
            <pc:sldMk cId="3748194878" sldId="257"/>
            <ac:spMk id="4" creationId="{25ADD0B8-F54A-1748-8281-A7D1216632CC}"/>
          </ac:spMkLst>
        </pc:spChg>
        <pc:spChg chg="add mod">
          <ac:chgData name="Mark Richardson" userId="81901358-d286-4f2c-b066-ac03f39e695b" providerId="ADAL" clId="{C7586F92-64D6-FA48-A657-574E9B2019A6}" dt="2021-01-19T16:37:32.012" v="2"/>
          <ac:spMkLst>
            <pc:docMk/>
            <pc:sldMk cId="3748194878" sldId="257"/>
            <ac:spMk id="5" creationId="{382E045D-189B-1C48-8FC5-75D669327AE6}"/>
          </ac:spMkLst>
        </pc:spChg>
      </pc:sldChg>
      <pc:sldChg chg="addSp delSp modSp new del mod chgLayout">
        <pc:chgData name="Mark Richardson" userId="81901358-d286-4f2c-b066-ac03f39e695b" providerId="ADAL" clId="{C7586F92-64D6-FA48-A657-574E9B2019A6}" dt="2021-01-19T16:39:36.784" v="8" actId="2696"/>
        <pc:sldMkLst>
          <pc:docMk/>
          <pc:sldMk cId="359961551" sldId="258"/>
        </pc:sldMkLst>
        <pc:spChg chg="del mod ord">
          <ac:chgData name="Mark Richardson" userId="81901358-d286-4f2c-b066-ac03f39e695b" providerId="ADAL" clId="{C7586F92-64D6-FA48-A657-574E9B2019A6}" dt="2021-01-19T16:37:45.964" v="4" actId="700"/>
          <ac:spMkLst>
            <pc:docMk/>
            <pc:sldMk cId="359961551" sldId="258"/>
            <ac:spMk id="2" creationId="{BF8EF21C-0C27-D142-A311-11D54F8E8F1D}"/>
          </ac:spMkLst>
        </pc:spChg>
        <pc:spChg chg="mod ord">
          <ac:chgData name="Mark Richardson" userId="81901358-d286-4f2c-b066-ac03f39e695b" providerId="ADAL" clId="{C7586F92-64D6-FA48-A657-574E9B2019A6}" dt="2021-01-19T16:37:45.964" v="4" actId="700"/>
          <ac:spMkLst>
            <pc:docMk/>
            <pc:sldMk cId="359961551" sldId="258"/>
            <ac:spMk id="3" creationId="{1D496E9F-1398-AF40-88DD-00E40A6FE975}"/>
          </ac:spMkLst>
        </pc:spChg>
        <pc:spChg chg="add mod ord">
          <ac:chgData name="Mark Richardson" userId="81901358-d286-4f2c-b066-ac03f39e695b" providerId="ADAL" clId="{C7586F92-64D6-FA48-A657-574E9B2019A6}" dt="2021-01-19T16:37:45.964" v="4" actId="700"/>
          <ac:spMkLst>
            <pc:docMk/>
            <pc:sldMk cId="359961551" sldId="258"/>
            <ac:spMk id="4" creationId="{182F36FE-97E6-A141-8C71-5C012554214D}"/>
          </ac:spMkLst>
        </pc:spChg>
        <pc:spChg chg="add mod ord">
          <ac:chgData name="Mark Richardson" userId="81901358-d286-4f2c-b066-ac03f39e695b" providerId="ADAL" clId="{C7586F92-64D6-FA48-A657-574E9B2019A6}" dt="2021-01-19T16:37:45.964" v="4" actId="700"/>
          <ac:spMkLst>
            <pc:docMk/>
            <pc:sldMk cId="359961551" sldId="258"/>
            <ac:spMk id="5" creationId="{F495E47D-F138-3C48-9D63-8065D485F55C}"/>
          </ac:spMkLst>
        </pc:spChg>
        <pc:spChg chg="add mod ord">
          <ac:chgData name="Mark Richardson" userId="81901358-d286-4f2c-b066-ac03f39e695b" providerId="ADAL" clId="{C7586F92-64D6-FA48-A657-574E9B2019A6}" dt="2021-01-19T16:37:45.964" v="4" actId="700"/>
          <ac:spMkLst>
            <pc:docMk/>
            <pc:sldMk cId="359961551" sldId="258"/>
            <ac:spMk id="6" creationId="{70E22CAE-EDBE-BF48-AE95-661C8CAB67AE}"/>
          </ac:spMkLst>
        </pc:spChg>
      </pc:sldChg>
      <pc:sldChg chg="addSp delSp modSp new del mod chgLayout">
        <pc:chgData name="Mark Richardson" userId="81901358-d286-4f2c-b066-ac03f39e695b" providerId="ADAL" clId="{C7586F92-64D6-FA48-A657-574E9B2019A6}" dt="2021-01-19T16:39:36.784" v="8" actId="2696"/>
        <pc:sldMkLst>
          <pc:docMk/>
          <pc:sldMk cId="1848105202" sldId="259"/>
        </pc:sldMkLst>
        <pc:spChg chg="del mod ord">
          <ac:chgData name="Mark Richardson" userId="81901358-d286-4f2c-b066-ac03f39e695b" providerId="ADAL" clId="{C7586F92-64D6-FA48-A657-574E9B2019A6}" dt="2021-01-19T16:37:55.877" v="6" actId="700"/>
          <ac:spMkLst>
            <pc:docMk/>
            <pc:sldMk cId="1848105202" sldId="259"/>
            <ac:spMk id="2" creationId="{3E78A4E2-BE04-C94D-A529-EB9FF6D1BFA0}"/>
          </ac:spMkLst>
        </pc:spChg>
        <pc:spChg chg="del">
          <ac:chgData name="Mark Richardson" userId="81901358-d286-4f2c-b066-ac03f39e695b" providerId="ADAL" clId="{C7586F92-64D6-FA48-A657-574E9B2019A6}" dt="2021-01-19T16:37:55.877" v="6" actId="700"/>
          <ac:spMkLst>
            <pc:docMk/>
            <pc:sldMk cId="1848105202" sldId="259"/>
            <ac:spMk id="3" creationId="{31318068-DC47-1D42-8B21-420A2F7E1CC5}"/>
          </ac:spMkLst>
        </pc:spChg>
        <pc:spChg chg="del">
          <ac:chgData name="Mark Richardson" userId="81901358-d286-4f2c-b066-ac03f39e695b" providerId="ADAL" clId="{C7586F92-64D6-FA48-A657-574E9B2019A6}" dt="2021-01-19T16:37:55.877" v="6" actId="700"/>
          <ac:spMkLst>
            <pc:docMk/>
            <pc:sldMk cId="1848105202" sldId="259"/>
            <ac:spMk id="4" creationId="{0F85A75E-3385-9C43-8D5A-72AB270D2196}"/>
          </ac:spMkLst>
        </pc:spChg>
        <pc:spChg chg="mod ord">
          <ac:chgData name="Mark Richardson" userId="81901358-d286-4f2c-b066-ac03f39e695b" providerId="ADAL" clId="{C7586F92-64D6-FA48-A657-574E9B2019A6}" dt="2021-01-19T16:37:55.877" v="6" actId="700"/>
          <ac:spMkLst>
            <pc:docMk/>
            <pc:sldMk cId="1848105202" sldId="259"/>
            <ac:spMk id="5" creationId="{2939F985-E420-DE46-9F5C-8C4E3F2A6E22}"/>
          </ac:spMkLst>
        </pc:spChg>
        <pc:spChg chg="add mod ord">
          <ac:chgData name="Mark Richardson" userId="81901358-d286-4f2c-b066-ac03f39e695b" providerId="ADAL" clId="{C7586F92-64D6-FA48-A657-574E9B2019A6}" dt="2021-01-19T16:37:55.877" v="6" actId="700"/>
          <ac:spMkLst>
            <pc:docMk/>
            <pc:sldMk cId="1848105202" sldId="259"/>
            <ac:spMk id="6" creationId="{DD34CAB7-CDEA-9949-A959-6C45A69AA555}"/>
          </ac:spMkLst>
        </pc:spChg>
      </pc:sldChg>
      <pc:sldChg chg="new del">
        <pc:chgData name="Mark Richardson" userId="81901358-d286-4f2c-b066-ac03f39e695b" providerId="ADAL" clId="{C7586F92-64D6-FA48-A657-574E9B2019A6}" dt="2021-01-19T16:39:36.784" v="8" actId="2696"/>
        <pc:sldMkLst>
          <pc:docMk/>
          <pc:sldMk cId="527687998" sldId="260"/>
        </pc:sldMkLst>
      </pc:sldChg>
    </pc:docChg>
  </pc:docChgLst>
  <pc:docChgLst>
    <pc:chgData name="Fouad Elgindy" userId="c190b0e2-da91-40ce-8689-b6a97c07e422" providerId="ADAL" clId="{19FE123D-6480-460A-96D1-6C6565DD25AA}"/>
    <pc:docChg chg="addSld">
      <pc:chgData name="Fouad Elgindy" userId="c190b0e2-da91-40ce-8689-b6a97c07e422" providerId="ADAL" clId="{19FE123D-6480-460A-96D1-6C6565DD25AA}" dt="2021-02-05T14:45:42.072" v="0" actId="680"/>
      <pc:docMkLst>
        <pc:docMk/>
      </pc:docMkLst>
      <pc:sldChg chg="new">
        <pc:chgData name="Fouad Elgindy" userId="c190b0e2-da91-40ce-8689-b6a97c07e422" providerId="ADAL" clId="{19FE123D-6480-460A-96D1-6C6565DD25AA}" dt="2021-02-05T14:45:42.072" v="0" actId="680"/>
        <pc:sldMkLst>
          <pc:docMk/>
          <pc:sldMk cId="158362202" sldId="257"/>
        </pc:sldMkLst>
      </pc:sldChg>
    </pc:docChg>
  </pc:docChgLst>
  <pc:docChgLst>
    <pc:chgData name="Mark Richardson" userId="81901358-d286-4f2c-b066-ac03f39e695b" providerId="ADAL" clId="{2840ADF8-D27E-6043-9863-848672BCC52E}"/>
    <pc:docChg chg="undo custSel addSld delSld modSld modMainMaster">
      <pc:chgData name="Mark Richardson" userId="81901358-d286-4f2c-b066-ac03f39e695b" providerId="ADAL" clId="{2840ADF8-D27E-6043-9863-848672BCC52E}" dt="2020-12-08T23:17:54.226" v="176" actId="14100"/>
      <pc:docMkLst>
        <pc:docMk/>
      </pc:docMkLst>
      <pc:sldChg chg="add">
        <pc:chgData name="Mark Richardson" userId="81901358-d286-4f2c-b066-ac03f39e695b" providerId="ADAL" clId="{2840ADF8-D27E-6043-9863-848672BCC52E}" dt="2020-12-08T22:45:53.639" v="0"/>
        <pc:sldMkLst>
          <pc:docMk/>
          <pc:sldMk cId="2410200837" sldId="256"/>
        </pc:sldMkLst>
      </pc:sldChg>
      <pc:sldChg chg="del">
        <pc:chgData name="Mark Richardson" userId="81901358-d286-4f2c-b066-ac03f39e695b" providerId="ADAL" clId="{2840ADF8-D27E-6043-9863-848672BCC52E}" dt="2020-12-08T22:46:00.724" v="1" actId="2696"/>
        <pc:sldMkLst>
          <pc:docMk/>
          <pc:sldMk cId="368379756" sldId="257"/>
        </pc:sldMkLst>
      </pc:sldChg>
      <pc:sldChg chg="add mod modClrScheme chgLayout">
        <pc:chgData name="Mark Richardson" userId="81901358-d286-4f2c-b066-ac03f39e695b" providerId="ADAL" clId="{2840ADF8-D27E-6043-9863-848672BCC52E}" dt="2020-12-08T22:54:08.363" v="43" actId="700"/>
        <pc:sldMkLst>
          <pc:docMk/>
          <pc:sldMk cId="2960932977" sldId="259"/>
        </pc:sldMkLst>
      </pc:sldChg>
      <pc:sldChg chg="add del setBg">
        <pc:chgData name="Mark Richardson" userId="81901358-d286-4f2c-b066-ac03f39e695b" providerId="ADAL" clId="{2840ADF8-D27E-6043-9863-848672BCC52E}" dt="2020-12-08T22:52:05.680" v="41" actId="2696"/>
        <pc:sldMkLst>
          <pc:docMk/>
          <pc:sldMk cId="3887767144" sldId="260"/>
        </pc:sldMkLst>
      </pc:sldChg>
      <pc:sldChg chg="add del setBg">
        <pc:chgData name="Mark Richardson" userId="81901358-d286-4f2c-b066-ac03f39e695b" providerId="ADAL" clId="{2840ADF8-D27E-6043-9863-848672BCC52E}" dt="2020-12-08T22:47:26.908" v="9" actId="2696"/>
        <pc:sldMkLst>
          <pc:docMk/>
          <pc:sldMk cId="3092122855" sldId="264"/>
        </pc:sldMkLst>
      </pc:sldChg>
      <pc:sldChg chg="add del mod setBg chgLayout">
        <pc:chgData name="Mark Richardson" userId="81901358-d286-4f2c-b066-ac03f39e695b" providerId="ADAL" clId="{2840ADF8-D27E-6043-9863-848672BCC52E}" dt="2020-12-08T22:51:08.223" v="30" actId="700"/>
        <pc:sldMkLst>
          <pc:docMk/>
          <pc:sldMk cId="942729669" sldId="266"/>
        </pc:sldMkLst>
      </pc:sldChg>
      <pc:sldChg chg="modSp add mod setBg chgLayout">
        <pc:chgData name="Mark Richardson" userId="81901358-d286-4f2c-b066-ac03f39e695b" providerId="ADAL" clId="{2840ADF8-D27E-6043-9863-848672BCC52E}" dt="2020-12-08T22:48:28.855" v="15" actId="700"/>
        <pc:sldMkLst>
          <pc:docMk/>
          <pc:sldMk cId="1157293282" sldId="268"/>
        </pc:sldMkLst>
        <pc:spChg chg="mod ord">
          <ac:chgData name="Mark Richardson" userId="81901358-d286-4f2c-b066-ac03f39e695b" providerId="ADAL" clId="{2840ADF8-D27E-6043-9863-848672BCC52E}" dt="2020-12-08T22:48:28.855" v="15" actId="700"/>
          <ac:spMkLst>
            <pc:docMk/>
            <pc:sldMk cId="1157293282" sldId="268"/>
            <ac:spMk id="3" creationId="{4537C17F-D42A-4976-8E4B-09F51CF32B03}"/>
          </ac:spMkLst>
        </pc:spChg>
      </pc:sldChg>
      <pc:sldChg chg="addSp delSp modSp add mod setBg modClrScheme chgLayout">
        <pc:chgData name="Mark Richardson" userId="81901358-d286-4f2c-b066-ac03f39e695b" providerId="ADAL" clId="{2840ADF8-D27E-6043-9863-848672BCC52E}" dt="2020-12-08T22:48:18.162" v="13" actId="700"/>
        <pc:sldMkLst>
          <pc:docMk/>
          <pc:sldMk cId="701260752" sldId="269"/>
        </pc:sldMkLst>
        <pc:spChg chg="add del mod ord">
          <ac:chgData name="Mark Richardson" userId="81901358-d286-4f2c-b066-ac03f39e695b" providerId="ADAL" clId="{2840ADF8-D27E-6043-9863-848672BCC52E}" dt="2020-12-08T22:48:18.162" v="13" actId="700"/>
          <ac:spMkLst>
            <pc:docMk/>
            <pc:sldMk cId="701260752" sldId="269"/>
            <ac:spMk id="4" creationId="{C92AA928-701E-5D4A-8512-2B753271E0E0}"/>
          </ac:spMkLst>
        </pc:spChg>
      </pc:sldChg>
      <pc:sldChg chg="add">
        <pc:chgData name="Mark Richardson" userId="81901358-d286-4f2c-b066-ac03f39e695b" providerId="ADAL" clId="{2840ADF8-D27E-6043-9863-848672BCC52E}" dt="2020-12-08T22:45:53.639" v="0"/>
        <pc:sldMkLst>
          <pc:docMk/>
          <pc:sldMk cId="1112629594" sldId="270"/>
        </pc:sldMkLst>
      </pc:sldChg>
      <pc:sldChg chg="add">
        <pc:chgData name="Mark Richardson" userId="81901358-d286-4f2c-b066-ac03f39e695b" providerId="ADAL" clId="{2840ADF8-D27E-6043-9863-848672BCC52E}" dt="2020-12-08T22:45:53.639" v="0"/>
        <pc:sldMkLst>
          <pc:docMk/>
          <pc:sldMk cId="921838831" sldId="271"/>
        </pc:sldMkLst>
      </pc:sldChg>
      <pc:sldChg chg="add del setBg">
        <pc:chgData name="Mark Richardson" userId="81901358-d286-4f2c-b066-ac03f39e695b" providerId="ADAL" clId="{2840ADF8-D27E-6043-9863-848672BCC52E}" dt="2020-12-08T22:53:59.725" v="42" actId="2696"/>
        <pc:sldMkLst>
          <pc:docMk/>
          <pc:sldMk cId="1571125247" sldId="272"/>
        </pc:sldMkLst>
      </pc:sldChg>
      <pc:sldChg chg="add">
        <pc:chgData name="Mark Richardson" userId="81901358-d286-4f2c-b066-ac03f39e695b" providerId="ADAL" clId="{2840ADF8-D27E-6043-9863-848672BCC52E}" dt="2020-12-08T22:45:53.639" v="0"/>
        <pc:sldMkLst>
          <pc:docMk/>
          <pc:sldMk cId="3495197879" sldId="273"/>
        </pc:sldMkLst>
      </pc:sldChg>
      <pc:sldChg chg="addSp delSp modSp add mod chgLayout">
        <pc:chgData name="Mark Richardson" userId="81901358-d286-4f2c-b066-ac03f39e695b" providerId="ADAL" clId="{2840ADF8-D27E-6043-9863-848672BCC52E}" dt="2020-12-08T22:47:06.696" v="8" actId="478"/>
        <pc:sldMkLst>
          <pc:docMk/>
          <pc:sldMk cId="3587799169" sldId="278"/>
        </pc:sldMkLst>
        <pc:spChg chg="add del mod ord">
          <ac:chgData name="Mark Richardson" userId="81901358-d286-4f2c-b066-ac03f39e695b" providerId="ADAL" clId="{2840ADF8-D27E-6043-9863-848672BCC52E}" dt="2020-12-08T22:47:01.401" v="6" actId="478"/>
          <ac:spMkLst>
            <pc:docMk/>
            <pc:sldMk cId="3587799169" sldId="278"/>
            <ac:spMk id="2" creationId="{F9A8CB51-7669-5146-ABBB-FE540B9540CA}"/>
          </ac:spMkLst>
        </pc:spChg>
        <pc:spChg chg="add del mod ord">
          <ac:chgData name="Mark Richardson" userId="81901358-d286-4f2c-b066-ac03f39e695b" providerId="ADAL" clId="{2840ADF8-D27E-6043-9863-848672BCC52E}" dt="2020-12-08T22:47:06.696" v="8" actId="478"/>
          <ac:spMkLst>
            <pc:docMk/>
            <pc:sldMk cId="3587799169" sldId="278"/>
            <ac:spMk id="3" creationId="{D7FF2363-907F-2240-AB42-DCBDB8925C32}"/>
          </ac:spMkLst>
        </pc:spChg>
        <pc:spChg chg="add del mod">
          <ac:chgData name="Mark Richardson" userId="81901358-d286-4f2c-b066-ac03f39e695b" providerId="ADAL" clId="{2840ADF8-D27E-6043-9863-848672BCC52E}" dt="2020-12-08T22:47:04.279" v="7" actId="478"/>
          <ac:spMkLst>
            <pc:docMk/>
            <pc:sldMk cId="3587799169" sldId="278"/>
            <ac:spMk id="8" creationId="{D6F477A1-CC07-0244-AFBB-DA97975C2C18}"/>
          </ac:spMkLst>
        </pc:spChg>
      </pc:sldChg>
      <pc:sldChg chg="add mod setBg chgLayout">
        <pc:chgData name="Mark Richardson" userId="81901358-d286-4f2c-b066-ac03f39e695b" providerId="ADAL" clId="{2840ADF8-D27E-6043-9863-848672BCC52E}" dt="2020-12-08T22:48:23.427" v="14" actId="700"/>
        <pc:sldMkLst>
          <pc:docMk/>
          <pc:sldMk cId="1028439455" sldId="279"/>
        </pc:sldMkLst>
      </pc:sldChg>
      <pc:sldChg chg="add">
        <pc:chgData name="Mark Richardson" userId="81901358-d286-4f2c-b066-ac03f39e695b" providerId="ADAL" clId="{2840ADF8-D27E-6043-9863-848672BCC52E}" dt="2020-12-08T22:45:53.639" v="0"/>
        <pc:sldMkLst>
          <pc:docMk/>
          <pc:sldMk cId="1756965948" sldId="280"/>
        </pc:sldMkLst>
      </pc:sldChg>
      <pc:sldChg chg="add mod setBg modClrScheme chgLayout">
        <pc:chgData name="Mark Richardson" userId="81901358-d286-4f2c-b066-ac03f39e695b" providerId="ADAL" clId="{2840ADF8-D27E-6043-9863-848672BCC52E}" dt="2020-12-08T22:54:42.632" v="48" actId="700"/>
        <pc:sldMkLst>
          <pc:docMk/>
          <pc:sldMk cId="1790647607" sldId="281"/>
        </pc:sldMkLst>
      </pc:sldChg>
      <pc:sldChg chg="addSp delSp modSp new mod">
        <pc:chgData name="Mark Richardson" userId="81901358-d286-4f2c-b066-ac03f39e695b" providerId="ADAL" clId="{2840ADF8-D27E-6043-9863-848672BCC52E}" dt="2020-12-08T22:52:02.380" v="40" actId="207"/>
        <pc:sldMkLst>
          <pc:docMk/>
          <pc:sldMk cId="3983959732" sldId="282"/>
        </pc:sldMkLst>
        <pc:spChg chg="del mod">
          <ac:chgData name="Mark Richardson" userId="81901358-d286-4f2c-b066-ac03f39e695b" providerId="ADAL" clId="{2840ADF8-D27E-6043-9863-848672BCC52E}" dt="2020-12-08T22:51:56.237" v="37" actId="478"/>
          <ac:spMkLst>
            <pc:docMk/>
            <pc:sldMk cId="3983959732" sldId="282"/>
            <ac:spMk id="2" creationId="{AEF73DED-868B-B449-8EE5-ACBD130F3C68}"/>
          </ac:spMkLst>
        </pc:spChg>
        <pc:spChg chg="add del mod">
          <ac:chgData name="Mark Richardson" userId="81901358-d286-4f2c-b066-ac03f39e695b" providerId="ADAL" clId="{2840ADF8-D27E-6043-9863-848672BCC52E}" dt="2020-12-08T22:51:57.788" v="38" actId="478"/>
          <ac:spMkLst>
            <pc:docMk/>
            <pc:sldMk cId="3983959732" sldId="282"/>
            <ac:spMk id="4" creationId="{1A32BFD7-C6D5-9C46-ABDA-517DBB308BC0}"/>
          </ac:spMkLst>
        </pc:spChg>
        <pc:spChg chg="add mod">
          <ac:chgData name="Mark Richardson" userId="81901358-d286-4f2c-b066-ac03f39e695b" providerId="ADAL" clId="{2840ADF8-D27E-6043-9863-848672BCC52E}" dt="2020-12-08T22:52:02.380" v="40" actId="207"/>
          <ac:spMkLst>
            <pc:docMk/>
            <pc:sldMk cId="3983959732" sldId="282"/>
            <ac:spMk id="5" creationId="{F61A8C14-A170-7B49-82D0-03CEA2E16DB3}"/>
          </ac:spMkLst>
        </pc:spChg>
      </pc:sldChg>
      <pc:sldChg chg="modSp add mod setBg chgLayout">
        <pc:chgData name="Mark Richardson" userId="81901358-d286-4f2c-b066-ac03f39e695b" providerId="ADAL" clId="{2840ADF8-D27E-6043-9863-848672BCC52E}" dt="2020-12-08T22:58:25.058" v="58" actId="1076"/>
        <pc:sldMkLst>
          <pc:docMk/>
          <pc:sldMk cId="2184321640" sldId="283"/>
        </pc:sldMkLst>
        <pc:spChg chg="mod">
          <ac:chgData name="Mark Richardson" userId="81901358-d286-4f2c-b066-ac03f39e695b" providerId="ADAL" clId="{2840ADF8-D27E-6043-9863-848672BCC52E}" dt="2020-12-08T22:58:17.862" v="56" actId="207"/>
          <ac:spMkLst>
            <pc:docMk/>
            <pc:sldMk cId="2184321640" sldId="283"/>
            <ac:spMk id="6" creationId="{A687C4B1-F12A-4C08-AD0E-7F921E46835A}"/>
          </ac:spMkLst>
        </pc:spChg>
        <pc:picChg chg="mod ord">
          <ac:chgData name="Mark Richardson" userId="81901358-d286-4f2c-b066-ac03f39e695b" providerId="ADAL" clId="{2840ADF8-D27E-6043-9863-848672BCC52E}" dt="2020-12-08T22:58:25.058" v="58" actId="1076"/>
          <ac:picMkLst>
            <pc:docMk/>
            <pc:sldMk cId="2184321640" sldId="283"/>
            <ac:picMk id="5" creationId="{A4282E02-F0A4-4C64-BA9A-C073852F6D29}"/>
          </ac:picMkLst>
        </pc:picChg>
      </pc:sldChg>
      <pc:sldMasterChg chg="modSp mod modSldLayout sldLayoutOrd">
        <pc:chgData name="Mark Richardson" userId="81901358-d286-4f2c-b066-ac03f39e695b" providerId="ADAL" clId="{2840ADF8-D27E-6043-9863-848672BCC52E}" dt="2020-12-08T23:17:54.226" v="176" actId="14100"/>
        <pc:sldMasterMkLst>
          <pc:docMk/>
          <pc:sldMasterMk cId="876164843" sldId="2147483648"/>
        </pc:sldMasterMkLst>
        <pc:spChg chg="mod">
          <ac:chgData name="Mark Richardson" userId="81901358-d286-4f2c-b066-ac03f39e695b" providerId="ADAL" clId="{2840ADF8-D27E-6043-9863-848672BCC52E}" dt="2020-12-08T23:13:35.675" v="74" actId="1036"/>
          <ac:spMkLst>
            <pc:docMk/>
            <pc:sldMasterMk cId="876164843" sldId="2147483648"/>
            <ac:spMk id="4" creationId="{35527BB4-FC9B-4FEB-A6DF-A6FF9BF61A1F}"/>
          </ac:spMkLst>
        </pc:spChg>
        <pc:spChg chg="mod">
          <ac:chgData name="Mark Richardson" userId="81901358-d286-4f2c-b066-ac03f39e695b" providerId="ADAL" clId="{2840ADF8-D27E-6043-9863-848672BCC52E}" dt="2020-12-08T23:13:39.835" v="75" actId="1076"/>
          <ac:spMkLst>
            <pc:docMk/>
            <pc:sldMasterMk cId="876164843" sldId="2147483648"/>
            <ac:spMk id="5" creationId="{01BB4841-B061-421F-8327-F1B4DA5AA613}"/>
          </ac:spMkLst>
        </pc:spChg>
        <pc:spChg chg="mod">
          <ac:chgData name="Mark Richardson" userId="81901358-d286-4f2c-b066-ac03f39e695b" providerId="ADAL" clId="{2840ADF8-D27E-6043-9863-848672BCC52E}" dt="2020-12-08T23:13:42.525" v="76" actId="1076"/>
          <ac:spMkLst>
            <pc:docMk/>
            <pc:sldMasterMk cId="876164843" sldId="2147483648"/>
            <ac:spMk id="6" creationId="{49C56977-A31A-45F7-BFAF-28F52836BF48}"/>
          </ac:spMkLst>
        </pc:spChg>
        <pc:picChg chg="mod">
          <ac:chgData name="Mark Richardson" userId="81901358-d286-4f2c-b066-ac03f39e695b" providerId="ADAL" clId="{2840ADF8-D27E-6043-9863-848672BCC52E}" dt="2020-12-08T23:13:16.645" v="68" actId="167"/>
          <ac:picMkLst>
            <pc:docMk/>
            <pc:sldMasterMk cId="876164843" sldId="2147483648"/>
            <ac:picMk id="7" creationId="{19BF9BF7-F767-1244-A756-0172A856704B}"/>
          </ac:picMkLst>
        </pc:picChg>
        <pc:sldLayoutChg chg="addSp delSp modSp mod">
          <pc:chgData name="Mark Richardson" userId="81901358-d286-4f2c-b066-ac03f39e695b" providerId="ADAL" clId="{2840ADF8-D27E-6043-9863-848672BCC52E}" dt="2020-12-08T23:14:13.101" v="86"/>
          <pc:sldLayoutMkLst>
            <pc:docMk/>
            <pc:sldMasterMk cId="876164843" sldId="2147483648"/>
            <pc:sldLayoutMk cId="51711155" sldId="2147483649"/>
          </pc:sldLayoutMkLst>
          <pc:spChg chg="del">
            <ac:chgData name="Mark Richardson" userId="81901358-d286-4f2c-b066-ac03f39e695b" providerId="ADAL" clId="{2840ADF8-D27E-6043-9863-848672BCC52E}" dt="2020-12-08T23:13:51.107" v="77" actId="478"/>
            <ac:spMkLst>
              <pc:docMk/>
              <pc:sldMasterMk cId="876164843" sldId="2147483648"/>
              <pc:sldLayoutMk cId="51711155" sldId="2147483649"/>
              <ac:spMk id="4" creationId="{66292C4F-F2D6-421B-B55D-E77AC38329B2}"/>
            </ac:spMkLst>
          </pc:spChg>
          <pc:spChg chg="del">
            <ac:chgData name="Mark Richardson" userId="81901358-d286-4f2c-b066-ac03f39e695b" providerId="ADAL" clId="{2840ADF8-D27E-6043-9863-848672BCC52E}" dt="2020-12-08T23:13:52.525" v="78" actId="478"/>
            <ac:spMkLst>
              <pc:docMk/>
              <pc:sldMasterMk cId="876164843" sldId="2147483648"/>
              <pc:sldLayoutMk cId="51711155" sldId="2147483649"/>
              <ac:spMk id="5" creationId="{44A4331F-5AC7-4EFC-9090-A14549CC45FB}"/>
            </ac:spMkLst>
          </pc:spChg>
          <pc:spChg chg="del">
            <ac:chgData name="Mark Richardson" userId="81901358-d286-4f2c-b066-ac03f39e695b" providerId="ADAL" clId="{2840ADF8-D27E-6043-9863-848672BCC52E}" dt="2020-12-08T23:13:53.482" v="79" actId="478"/>
            <ac:spMkLst>
              <pc:docMk/>
              <pc:sldMasterMk cId="876164843" sldId="2147483648"/>
              <pc:sldLayoutMk cId="51711155" sldId="2147483649"/>
              <ac:spMk id="6" creationId="{C24B0FE8-E249-4907-8E9D-BEBF36ED9F0B}"/>
            </ac:spMkLst>
          </pc:spChg>
          <pc:spChg chg="add mod">
            <ac:chgData name="Mark Richardson" userId="81901358-d286-4f2c-b066-ac03f39e695b" providerId="ADAL" clId="{2840ADF8-D27E-6043-9863-848672BCC52E}" dt="2020-12-08T23:14:13.101" v="86"/>
            <ac:spMkLst>
              <pc:docMk/>
              <pc:sldMasterMk cId="876164843" sldId="2147483648"/>
              <pc:sldLayoutMk cId="51711155" sldId="2147483649"/>
              <ac:spMk id="10" creationId="{8B478048-B37A-234A-956F-6F6E8535E5D3}"/>
            </ac:spMkLst>
          </pc:spChg>
          <pc:spChg chg="add mod">
            <ac:chgData name="Mark Richardson" userId="81901358-d286-4f2c-b066-ac03f39e695b" providerId="ADAL" clId="{2840ADF8-D27E-6043-9863-848672BCC52E}" dt="2020-12-08T23:14:13.101" v="86"/>
            <ac:spMkLst>
              <pc:docMk/>
              <pc:sldMasterMk cId="876164843" sldId="2147483648"/>
              <pc:sldLayoutMk cId="51711155" sldId="2147483649"/>
              <ac:spMk id="11" creationId="{897D6FA1-48DC-724A-ADA9-28385A17272E}"/>
            </ac:spMkLst>
          </pc:spChg>
          <pc:spChg chg="add mod">
            <ac:chgData name="Mark Richardson" userId="81901358-d286-4f2c-b066-ac03f39e695b" providerId="ADAL" clId="{2840ADF8-D27E-6043-9863-848672BCC52E}" dt="2020-12-08T23:14:13.101" v="86"/>
            <ac:spMkLst>
              <pc:docMk/>
              <pc:sldMasterMk cId="876164843" sldId="2147483648"/>
              <pc:sldLayoutMk cId="51711155" sldId="2147483649"/>
              <ac:spMk id="12" creationId="{A0BEF7F3-C71F-1841-9AA1-33F46B4F928C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4:14.704" v="87"/>
          <pc:sldLayoutMkLst>
            <pc:docMk/>
            <pc:sldMasterMk cId="876164843" sldId="2147483648"/>
            <pc:sldLayoutMk cId="3620633415" sldId="2147483650"/>
          </pc:sldLayoutMkLst>
          <pc:spChg chg="del">
            <ac:chgData name="Mark Richardson" userId="81901358-d286-4f2c-b066-ac03f39e695b" providerId="ADAL" clId="{2840ADF8-D27E-6043-9863-848672BCC52E}" dt="2020-12-08T23:13:55.427" v="80" actId="478"/>
            <ac:spMkLst>
              <pc:docMk/>
              <pc:sldMasterMk cId="876164843" sldId="2147483648"/>
              <pc:sldLayoutMk cId="3620633415" sldId="2147483650"/>
              <ac:spMk id="4" creationId="{7C7B2CC3-4FB5-4A4E-B482-FCE145AFC4A5}"/>
            </ac:spMkLst>
          </pc:spChg>
          <pc:spChg chg="del">
            <ac:chgData name="Mark Richardson" userId="81901358-d286-4f2c-b066-ac03f39e695b" providerId="ADAL" clId="{2840ADF8-D27E-6043-9863-848672BCC52E}" dt="2020-12-08T23:13:57.834" v="81" actId="478"/>
            <ac:spMkLst>
              <pc:docMk/>
              <pc:sldMasterMk cId="876164843" sldId="2147483648"/>
              <pc:sldLayoutMk cId="3620633415" sldId="2147483650"/>
              <ac:spMk id="5" creationId="{CFBC39FB-75B8-4626-B654-5946A77B70BC}"/>
            </ac:spMkLst>
          </pc:spChg>
          <pc:spChg chg="del">
            <ac:chgData name="Mark Richardson" userId="81901358-d286-4f2c-b066-ac03f39e695b" providerId="ADAL" clId="{2840ADF8-D27E-6043-9863-848672BCC52E}" dt="2020-12-08T23:13:59.284" v="82" actId="478"/>
            <ac:spMkLst>
              <pc:docMk/>
              <pc:sldMasterMk cId="876164843" sldId="2147483648"/>
              <pc:sldLayoutMk cId="3620633415" sldId="2147483650"/>
              <ac:spMk id="6" creationId="{666E8D16-1FFA-4954-8A6A-95E4CAC216C6}"/>
            </ac:spMkLst>
          </pc:spChg>
          <pc:spChg chg="add mod">
            <ac:chgData name="Mark Richardson" userId="81901358-d286-4f2c-b066-ac03f39e695b" providerId="ADAL" clId="{2840ADF8-D27E-6043-9863-848672BCC52E}" dt="2020-12-08T23:14:14.704" v="87"/>
            <ac:spMkLst>
              <pc:docMk/>
              <pc:sldMasterMk cId="876164843" sldId="2147483648"/>
              <pc:sldLayoutMk cId="3620633415" sldId="2147483650"/>
              <ac:spMk id="7" creationId="{D2297A7A-9B51-854A-B992-D2E3180EDB55}"/>
            </ac:spMkLst>
          </pc:spChg>
          <pc:spChg chg="add mod">
            <ac:chgData name="Mark Richardson" userId="81901358-d286-4f2c-b066-ac03f39e695b" providerId="ADAL" clId="{2840ADF8-D27E-6043-9863-848672BCC52E}" dt="2020-12-08T23:14:14.704" v="87"/>
            <ac:spMkLst>
              <pc:docMk/>
              <pc:sldMasterMk cId="876164843" sldId="2147483648"/>
              <pc:sldLayoutMk cId="3620633415" sldId="2147483650"/>
              <ac:spMk id="8" creationId="{DECD32F0-007E-4B44-BCC2-8532EA54FD8E}"/>
            </ac:spMkLst>
          </pc:spChg>
          <pc:spChg chg="add mod">
            <ac:chgData name="Mark Richardson" userId="81901358-d286-4f2c-b066-ac03f39e695b" providerId="ADAL" clId="{2840ADF8-D27E-6043-9863-848672BCC52E}" dt="2020-12-08T23:14:14.704" v="87"/>
            <ac:spMkLst>
              <pc:docMk/>
              <pc:sldMasterMk cId="876164843" sldId="2147483648"/>
              <pc:sldLayoutMk cId="3620633415" sldId="2147483650"/>
              <ac:spMk id="9" creationId="{F8414A06-09CD-294C-A069-9ADFDA83127A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4:16.489" v="88"/>
          <pc:sldLayoutMkLst>
            <pc:docMk/>
            <pc:sldMasterMk cId="876164843" sldId="2147483648"/>
            <pc:sldLayoutMk cId="3640595460" sldId="2147483651"/>
          </pc:sldLayoutMkLst>
          <pc:spChg chg="del">
            <ac:chgData name="Mark Richardson" userId="81901358-d286-4f2c-b066-ac03f39e695b" providerId="ADAL" clId="{2840ADF8-D27E-6043-9863-848672BCC52E}" dt="2020-12-08T23:14:03.019" v="83" actId="478"/>
            <ac:spMkLst>
              <pc:docMk/>
              <pc:sldMasterMk cId="876164843" sldId="2147483648"/>
              <pc:sldLayoutMk cId="3640595460" sldId="2147483651"/>
              <ac:spMk id="4" creationId="{E2F9B542-EFD9-45B4-8E6A-B2F232D4B1A0}"/>
            </ac:spMkLst>
          </pc:spChg>
          <pc:spChg chg="del">
            <ac:chgData name="Mark Richardson" userId="81901358-d286-4f2c-b066-ac03f39e695b" providerId="ADAL" clId="{2840ADF8-D27E-6043-9863-848672BCC52E}" dt="2020-12-08T23:14:05.047" v="84" actId="478"/>
            <ac:spMkLst>
              <pc:docMk/>
              <pc:sldMasterMk cId="876164843" sldId="2147483648"/>
              <pc:sldLayoutMk cId="3640595460" sldId="2147483651"/>
              <ac:spMk id="5" creationId="{A8A15A9C-6708-4410-B38C-50D9988C537A}"/>
            </ac:spMkLst>
          </pc:spChg>
          <pc:spChg chg="del">
            <ac:chgData name="Mark Richardson" userId="81901358-d286-4f2c-b066-ac03f39e695b" providerId="ADAL" clId="{2840ADF8-D27E-6043-9863-848672BCC52E}" dt="2020-12-08T23:14:05.935" v="85" actId="478"/>
            <ac:spMkLst>
              <pc:docMk/>
              <pc:sldMasterMk cId="876164843" sldId="2147483648"/>
              <pc:sldLayoutMk cId="3640595460" sldId="2147483651"/>
              <ac:spMk id="6" creationId="{5AD80641-10AF-4F78-B018-00377288C5BB}"/>
            </ac:spMkLst>
          </pc:spChg>
          <pc:spChg chg="add mod">
            <ac:chgData name="Mark Richardson" userId="81901358-d286-4f2c-b066-ac03f39e695b" providerId="ADAL" clId="{2840ADF8-D27E-6043-9863-848672BCC52E}" dt="2020-12-08T23:14:16.489" v="88"/>
            <ac:spMkLst>
              <pc:docMk/>
              <pc:sldMasterMk cId="876164843" sldId="2147483648"/>
              <pc:sldLayoutMk cId="3640595460" sldId="2147483651"/>
              <ac:spMk id="7" creationId="{6FCE6E15-7088-614A-9E65-1F672BEDB78C}"/>
            </ac:spMkLst>
          </pc:spChg>
          <pc:spChg chg="add mod">
            <ac:chgData name="Mark Richardson" userId="81901358-d286-4f2c-b066-ac03f39e695b" providerId="ADAL" clId="{2840ADF8-D27E-6043-9863-848672BCC52E}" dt="2020-12-08T23:14:16.489" v="88"/>
            <ac:spMkLst>
              <pc:docMk/>
              <pc:sldMasterMk cId="876164843" sldId="2147483648"/>
              <pc:sldLayoutMk cId="3640595460" sldId="2147483651"/>
              <ac:spMk id="8" creationId="{F93E0451-2C05-4E4A-BC3C-5A8838E55EEB}"/>
            </ac:spMkLst>
          </pc:spChg>
          <pc:spChg chg="add mod">
            <ac:chgData name="Mark Richardson" userId="81901358-d286-4f2c-b066-ac03f39e695b" providerId="ADAL" clId="{2840ADF8-D27E-6043-9863-848672BCC52E}" dt="2020-12-08T23:14:16.489" v="88"/>
            <ac:spMkLst>
              <pc:docMk/>
              <pc:sldMasterMk cId="876164843" sldId="2147483648"/>
              <pc:sldLayoutMk cId="3640595460" sldId="2147483651"/>
              <ac:spMk id="9" creationId="{B3ACBF35-AF38-2A4D-B774-4415AFC2C6EF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6:22.300" v="145"/>
          <pc:sldLayoutMkLst>
            <pc:docMk/>
            <pc:sldMasterMk cId="876164843" sldId="2147483648"/>
            <pc:sldLayoutMk cId="1942433383" sldId="2147483652"/>
          </pc:sldLayoutMkLst>
          <pc:spChg chg="del">
            <ac:chgData name="Mark Richardson" userId="81901358-d286-4f2c-b066-ac03f39e695b" providerId="ADAL" clId="{2840ADF8-D27E-6043-9863-848672BCC52E}" dt="2020-12-08T23:14:21.719" v="89" actId="478"/>
            <ac:spMkLst>
              <pc:docMk/>
              <pc:sldMasterMk cId="876164843" sldId="2147483648"/>
              <pc:sldLayoutMk cId="1942433383" sldId="2147483652"/>
              <ac:spMk id="5" creationId="{4950EF87-B378-4A49-B76A-ADBDC8029B76}"/>
            </ac:spMkLst>
          </pc:spChg>
          <pc:spChg chg="del">
            <ac:chgData name="Mark Richardson" userId="81901358-d286-4f2c-b066-ac03f39e695b" providerId="ADAL" clId="{2840ADF8-D27E-6043-9863-848672BCC52E}" dt="2020-12-08T23:14:24.259" v="90" actId="478"/>
            <ac:spMkLst>
              <pc:docMk/>
              <pc:sldMasterMk cId="876164843" sldId="2147483648"/>
              <pc:sldLayoutMk cId="1942433383" sldId="2147483652"/>
              <ac:spMk id="6" creationId="{7A58E172-191D-4CB2-ADD6-ED6B55384638}"/>
            </ac:spMkLst>
          </pc:spChg>
          <pc:spChg chg="del">
            <ac:chgData name="Mark Richardson" userId="81901358-d286-4f2c-b066-ac03f39e695b" providerId="ADAL" clId="{2840ADF8-D27E-6043-9863-848672BCC52E}" dt="2020-12-08T23:14:25.615" v="91" actId="478"/>
            <ac:spMkLst>
              <pc:docMk/>
              <pc:sldMasterMk cId="876164843" sldId="2147483648"/>
              <pc:sldLayoutMk cId="1942433383" sldId="2147483652"/>
              <ac:spMk id="7" creationId="{6A9790AB-EF8B-479F-AFB0-96024D1AEBC0}"/>
            </ac:spMkLst>
          </pc:spChg>
          <pc:spChg chg="add mod">
            <ac:chgData name="Mark Richardson" userId="81901358-d286-4f2c-b066-ac03f39e695b" providerId="ADAL" clId="{2840ADF8-D27E-6043-9863-848672BCC52E}" dt="2020-12-08T23:16:22.300" v="145"/>
            <ac:spMkLst>
              <pc:docMk/>
              <pc:sldMasterMk cId="876164843" sldId="2147483648"/>
              <pc:sldLayoutMk cId="1942433383" sldId="2147483652"/>
              <ac:spMk id="8" creationId="{84E50E0C-37EB-AC42-AE01-3381569F41B8}"/>
            </ac:spMkLst>
          </pc:spChg>
          <pc:spChg chg="add mod">
            <ac:chgData name="Mark Richardson" userId="81901358-d286-4f2c-b066-ac03f39e695b" providerId="ADAL" clId="{2840ADF8-D27E-6043-9863-848672BCC52E}" dt="2020-12-08T23:16:22.300" v="145"/>
            <ac:spMkLst>
              <pc:docMk/>
              <pc:sldMasterMk cId="876164843" sldId="2147483648"/>
              <pc:sldLayoutMk cId="1942433383" sldId="2147483652"/>
              <ac:spMk id="9" creationId="{E9E4C26E-BD48-414E-808F-758410D398F5}"/>
            </ac:spMkLst>
          </pc:spChg>
          <pc:spChg chg="add mod">
            <ac:chgData name="Mark Richardson" userId="81901358-d286-4f2c-b066-ac03f39e695b" providerId="ADAL" clId="{2840ADF8-D27E-6043-9863-848672BCC52E}" dt="2020-12-08T23:16:22.300" v="145"/>
            <ac:spMkLst>
              <pc:docMk/>
              <pc:sldMasterMk cId="876164843" sldId="2147483648"/>
              <pc:sldLayoutMk cId="1942433383" sldId="2147483652"/>
              <ac:spMk id="10" creationId="{44665EFC-8728-8941-B71F-01D0080A58A7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6:23.935" v="146"/>
          <pc:sldLayoutMkLst>
            <pc:docMk/>
            <pc:sldMasterMk cId="876164843" sldId="2147483648"/>
            <pc:sldLayoutMk cId="1819861116" sldId="2147483653"/>
          </pc:sldLayoutMkLst>
          <pc:spChg chg="del">
            <ac:chgData name="Mark Richardson" userId="81901358-d286-4f2c-b066-ac03f39e695b" providerId="ADAL" clId="{2840ADF8-D27E-6043-9863-848672BCC52E}" dt="2020-12-08T23:14:28.164" v="92" actId="478"/>
            <ac:spMkLst>
              <pc:docMk/>
              <pc:sldMasterMk cId="876164843" sldId="2147483648"/>
              <pc:sldLayoutMk cId="1819861116" sldId="2147483653"/>
              <ac:spMk id="7" creationId="{2EF8D44D-E171-4C2B-9331-5A5C97A0F15B}"/>
            </ac:spMkLst>
          </pc:spChg>
          <pc:spChg chg="del">
            <ac:chgData name="Mark Richardson" userId="81901358-d286-4f2c-b066-ac03f39e695b" providerId="ADAL" clId="{2840ADF8-D27E-6043-9863-848672BCC52E}" dt="2020-12-08T23:14:30.200" v="93" actId="478"/>
            <ac:spMkLst>
              <pc:docMk/>
              <pc:sldMasterMk cId="876164843" sldId="2147483648"/>
              <pc:sldLayoutMk cId="1819861116" sldId="2147483653"/>
              <ac:spMk id="8" creationId="{17B4A95F-CF50-4D5F-BB84-612B21A6C814}"/>
            </ac:spMkLst>
          </pc:spChg>
          <pc:spChg chg="del">
            <ac:chgData name="Mark Richardson" userId="81901358-d286-4f2c-b066-ac03f39e695b" providerId="ADAL" clId="{2840ADF8-D27E-6043-9863-848672BCC52E}" dt="2020-12-08T23:14:31.381" v="94" actId="478"/>
            <ac:spMkLst>
              <pc:docMk/>
              <pc:sldMasterMk cId="876164843" sldId="2147483648"/>
              <pc:sldLayoutMk cId="1819861116" sldId="2147483653"/>
              <ac:spMk id="9" creationId="{8E6767B7-1AAD-428D-BA8A-9627B8402B8E}"/>
            </ac:spMkLst>
          </pc:spChg>
          <pc:spChg chg="add mod">
            <ac:chgData name="Mark Richardson" userId="81901358-d286-4f2c-b066-ac03f39e695b" providerId="ADAL" clId="{2840ADF8-D27E-6043-9863-848672BCC52E}" dt="2020-12-08T23:16:23.935" v="146"/>
            <ac:spMkLst>
              <pc:docMk/>
              <pc:sldMasterMk cId="876164843" sldId="2147483648"/>
              <pc:sldLayoutMk cId="1819861116" sldId="2147483653"/>
              <ac:spMk id="10" creationId="{B05F31D3-EBC2-574F-A60E-18652A802308}"/>
            </ac:spMkLst>
          </pc:spChg>
          <pc:spChg chg="add mod">
            <ac:chgData name="Mark Richardson" userId="81901358-d286-4f2c-b066-ac03f39e695b" providerId="ADAL" clId="{2840ADF8-D27E-6043-9863-848672BCC52E}" dt="2020-12-08T23:16:23.935" v="146"/>
            <ac:spMkLst>
              <pc:docMk/>
              <pc:sldMasterMk cId="876164843" sldId="2147483648"/>
              <pc:sldLayoutMk cId="1819861116" sldId="2147483653"/>
              <ac:spMk id="11" creationId="{1FE224BA-7D6B-364F-84F1-38F946A27B79}"/>
            </ac:spMkLst>
          </pc:spChg>
          <pc:spChg chg="add mod">
            <ac:chgData name="Mark Richardson" userId="81901358-d286-4f2c-b066-ac03f39e695b" providerId="ADAL" clId="{2840ADF8-D27E-6043-9863-848672BCC52E}" dt="2020-12-08T23:16:23.935" v="146"/>
            <ac:spMkLst>
              <pc:docMk/>
              <pc:sldMasterMk cId="876164843" sldId="2147483648"/>
              <pc:sldLayoutMk cId="1819861116" sldId="2147483653"/>
              <ac:spMk id="12" creationId="{F26394E5-7AE7-3847-A7D6-16736B329380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6:25.539" v="147"/>
          <pc:sldLayoutMkLst>
            <pc:docMk/>
            <pc:sldMasterMk cId="876164843" sldId="2147483648"/>
            <pc:sldLayoutMk cId="3129892877" sldId="2147483654"/>
          </pc:sldLayoutMkLst>
          <pc:spChg chg="del">
            <ac:chgData name="Mark Richardson" userId="81901358-d286-4f2c-b066-ac03f39e695b" providerId="ADAL" clId="{2840ADF8-D27E-6043-9863-848672BCC52E}" dt="2020-12-08T23:14:33.936" v="95" actId="478"/>
            <ac:spMkLst>
              <pc:docMk/>
              <pc:sldMasterMk cId="876164843" sldId="2147483648"/>
              <pc:sldLayoutMk cId="3129892877" sldId="2147483654"/>
              <ac:spMk id="3" creationId="{6DAF01CC-23C2-4149-994C-76383DDE78EF}"/>
            </ac:spMkLst>
          </pc:spChg>
          <pc:spChg chg="del">
            <ac:chgData name="Mark Richardson" userId="81901358-d286-4f2c-b066-ac03f39e695b" providerId="ADAL" clId="{2840ADF8-D27E-6043-9863-848672BCC52E}" dt="2020-12-08T23:14:35.905" v="96" actId="478"/>
            <ac:spMkLst>
              <pc:docMk/>
              <pc:sldMasterMk cId="876164843" sldId="2147483648"/>
              <pc:sldLayoutMk cId="3129892877" sldId="2147483654"/>
              <ac:spMk id="4" creationId="{F0991C02-8D6D-479B-AF31-02721073BA46}"/>
            </ac:spMkLst>
          </pc:spChg>
          <pc:spChg chg="del">
            <ac:chgData name="Mark Richardson" userId="81901358-d286-4f2c-b066-ac03f39e695b" providerId="ADAL" clId="{2840ADF8-D27E-6043-9863-848672BCC52E}" dt="2020-12-08T23:14:36.771" v="97" actId="478"/>
            <ac:spMkLst>
              <pc:docMk/>
              <pc:sldMasterMk cId="876164843" sldId="2147483648"/>
              <pc:sldLayoutMk cId="3129892877" sldId="2147483654"/>
              <ac:spMk id="5" creationId="{1492A467-1E51-4EC1-A96D-AF124CCAD006}"/>
            </ac:spMkLst>
          </pc:spChg>
          <pc:spChg chg="add mod">
            <ac:chgData name="Mark Richardson" userId="81901358-d286-4f2c-b066-ac03f39e695b" providerId="ADAL" clId="{2840ADF8-D27E-6043-9863-848672BCC52E}" dt="2020-12-08T23:16:25.539" v="147"/>
            <ac:spMkLst>
              <pc:docMk/>
              <pc:sldMasterMk cId="876164843" sldId="2147483648"/>
              <pc:sldLayoutMk cId="3129892877" sldId="2147483654"/>
              <ac:spMk id="6" creationId="{B1CDA3C1-F05A-2D4F-902F-EB10A698DA3C}"/>
            </ac:spMkLst>
          </pc:spChg>
          <pc:spChg chg="add mod">
            <ac:chgData name="Mark Richardson" userId="81901358-d286-4f2c-b066-ac03f39e695b" providerId="ADAL" clId="{2840ADF8-D27E-6043-9863-848672BCC52E}" dt="2020-12-08T23:16:25.539" v="147"/>
            <ac:spMkLst>
              <pc:docMk/>
              <pc:sldMasterMk cId="876164843" sldId="2147483648"/>
              <pc:sldLayoutMk cId="3129892877" sldId="2147483654"/>
              <ac:spMk id="7" creationId="{EA9486B1-F3E6-574A-A550-990F46F537F2}"/>
            </ac:spMkLst>
          </pc:spChg>
          <pc:spChg chg="add mod">
            <ac:chgData name="Mark Richardson" userId="81901358-d286-4f2c-b066-ac03f39e695b" providerId="ADAL" clId="{2840ADF8-D27E-6043-9863-848672BCC52E}" dt="2020-12-08T23:16:25.539" v="147"/>
            <ac:spMkLst>
              <pc:docMk/>
              <pc:sldMasterMk cId="876164843" sldId="2147483648"/>
              <pc:sldLayoutMk cId="3129892877" sldId="2147483654"/>
              <ac:spMk id="8" creationId="{A20F62FA-A8D0-FC4A-87A2-C731AAE0545E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6:48.057" v="155" actId="207"/>
          <pc:sldLayoutMkLst>
            <pc:docMk/>
            <pc:sldMasterMk cId="876164843" sldId="2147483648"/>
            <pc:sldLayoutMk cId="150522846" sldId="2147483655"/>
          </pc:sldLayoutMkLst>
          <pc:spChg chg="del">
            <ac:chgData name="Mark Richardson" userId="81901358-d286-4f2c-b066-ac03f39e695b" providerId="ADAL" clId="{2840ADF8-D27E-6043-9863-848672BCC52E}" dt="2020-12-08T23:15:09.712" v="115" actId="478"/>
            <ac:spMkLst>
              <pc:docMk/>
              <pc:sldMasterMk cId="876164843" sldId="2147483648"/>
              <pc:sldLayoutMk cId="150522846" sldId="2147483655"/>
              <ac:spMk id="2" creationId="{27606FC6-19F6-4313-9AAD-ADA154EF424D}"/>
            </ac:spMkLst>
          </pc:spChg>
          <pc:spChg chg="del">
            <ac:chgData name="Mark Richardson" userId="81901358-d286-4f2c-b066-ac03f39e695b" providerId="ADAL" clId="{2840ADF8-D27E-6043-9863-848672BCC52E}" dt="2020-12-08T23:15:10.646" v="116" actId="478"/>
            <ac:spMkLst>
              <pc:docMk/>
              <pc:sldMasterMk cId="876164843" sldId="2147483648"/>
              <pc:sldLayoutMk cId="150522846" sldId="2147483655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3:15:12.255" v="117" actId="478"/>
            <ac:spMkLst>
              <pc:docMk/>
              <pc:sldMasterMk cId="876164843" sldId="2147483648"/>
              <pc:sldLayoutMk cId="150522846" sldId="2147483655"/>
              <ac:spMk id="4" creationId="{2EBBA903-CDBE-4BD4-865A-B8FBE537F3A1}"/>
            </ac:spMkLst>
          </pc:spChg>
          <pc:spChg chg="add mod">
            <ac:chgData name="Mark Richardson" userId="81901358-d286-4f2c-b066-ac03f39e695b" providerId="ADAL" clId="{2840ADF8-D27E-6043-9863-848672BCC52E}" dt="2020-12-08T23:16:48.057" v="155" actId="207"/>
            <ac:spMkLst>
              <pc:docMk/>
              <pc:sldMasterMk cId="876164843" sldId="2147483648"/>
              <pc:sldLayoutMk cId="150522846" sldId="2147483655"/>
              <ac:spMk id="5" creationId="{61AB6E49-2811-1042-81B1-350EB556F57B}"/>
            </ac:spMkLst>
          </pc:spChg>
          <pc:spChg chg="add mod">
            <ac:chgData name="Mark Richardson" userId="81901358-d286-4f2c-b066-ac03f39e695b" providerId="ADAL" clId="{2840ADF8-D27E-6043-9863-848672BCC52E}" dt="2020-12-08T23:16:48.057" v="155" actId="207"/>
            <ac:spMkLst>
              <pc:docMk/>
              <pc:sldMasterMk cId="876164843" sldId="2147483648"/>
              <pc:sldLayoutMk cId="150522846" sldId="2147483655"/>
              <ac:spMk id="6" creationId="{F4BCF21E-80A5-0442-A36C-6ED566D3312F}"/>
            </ac:spMkLst>
          </pc:spChg>
          <pc:spChg chg="add mod">
            <ac:chgData name="Mark Richardson" userId="81901358-d286-4f2c-b066-ac03f39e695b" providerId="ADAL" clId="{2840ADF8-D27E-6043-9863-848672BCC52E}" dt="2020-12-08T23:16:48.057" v="155" actId="207"/>
            <ac:spMkLst>
              <pc:docMk/>
              <pc:sldMasterMk cId="876164843" sldId="2147483648"/>
              <pc:sldLayoutMk cId="150522846" sldId="2147483655"/>
              <ac:spMk id="7" creationId="{DBD8279B-0C88-774B-A28A-DF7F662CD7AB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19.107" v="164" actId="207"/>
          <pc:sldLayoutMkLst>
            <pc:docMk/>
            <pc:sldMasterMk cId="876164843" sldId="2147483648"/>
            <pc:sldLayoutMk cId="1412114828" sldId="2147483656"/>
          </pc:sldLayoutMkLst>
          <pc:spChg chg="del">
            <ac:chgData name="Mark Richardson" userId="81901358-d286-4f2c-b066-ac03f39e695b" providerId="ADAL" clId="{2840ADF8-D27E-6043-9863-848672BCC52E}" dt="2020-12-08T23:15:38.166" v="130" actId="478"/>
            <ac:spMkLst>
              <pc:docMk/>
              <pc:sldMasterMk cId="876164843" sldId="2147483648"/>
              <pc:sldLayoutMk cId="1412114828" sldId="2147483656"/>
              <ac:spMk id="5" creationId="{FD6010E1-BC68-4420-ABE6-C62D21EA4B3D}"/>
            </ac:spMkLst>
          </pc:spChg>
          <pc:spChg chg="del">
            <ac:chgData name="Mark Richardson" userId="81901358-d286-4f2c-b066-ac03f39e695b" providerId="ADAL" clId="{2840ADF8-D27E-6043-9863-848672BCC52E}" dt="2020-12-08T23:15:39.458" v="131" actId="478"/>
            <ac:spMkLst>
              <pc:docMk/>
              <pc:sldMasterMk cId="876164843" sldId="2147483648"/>
              <pc:sldLayoutMk cId="1412114828" sldId="2147483656"/>
              <ac:spMk id="6" creationId="{9BEE8E01-D425-4717-9DA3-E26A18A1D384}"/>
            </ac:spMkLst>
          </pc:spChg>
          <pc:spChg chg="del">
            <ac:chgData name="Mark Richardson" userId="81901358-d286-4f2c-b066-ac03f39e695b" providerId="ADAL" clId="{2840ADF8-D27E-6043-9863-848672BCC52E}" dt="2020-12-08T23:15:40.572" v="132" actId="478"/>
            <ac:spMkLst>
              <pc:docMk/>
              <pc:sldMasterMk cId="876164843" sldId="2147483648"/>
              <pc:sldLayoutMk cId="1412114828" sldId="2147483656"/>
              <ac:spMk id="7" creationId="{A0FFFCE2-9DF7-450F-A6A9-E57FF720DE39}"/>
            </ac:spMkLst>
          </pc:spChg>
          <pc:spChg chg="add mod">
            <ac:chgData name="Mark Richardson" userId="81901358-d286-4f2c-b066-ac03f39e695b" providerId="ADAL" clId="{2840ADF8-D27E-6043-9863-848672BCC52E}" dt="2020-12-08T23:17:19.107" v="164" actId="207"/>
            <ac:spMkLst>
              <pc:docMk/>
              <pc:sldMasterMk cId="876164843" sldId="2147483648"/>
              <pc:sldLayoutMk cId="1412114828" sldId="2147483656"/>
              <ac:spMk id="8" creationId="{EDEE6014-11B8-1749-9FDB-562C473BEE84}"/>
            </ac:spMkLst>
          </pc:spChg>
          <pc:spChg chg="add mod">
            <ac:chgData name="Mark Richardson" userId="81901358-d286-4f2c-b066-ac03f39e695b" providerId="ADAL" clId="{2840ADF8-D27E-6043-9863-848672BCC52E}" dt="2020-12-08T23:17:19.107" v="164" actId="207"/>
            <ac:spMkLst>
              <pc:docMk/>
              <pc:sldMasterMk cId="876164843" sldId="2147483648"/>
              <pc:sldLayoutMk cId="1412114828" sldId="2147483656"/>
              <ac:spMk id="9" creationId="{BEDE58CF-3797-F244-A74F-78B3372725E4}"/>
            </ac:spMkLst>
          </pc:spChg>
          <pc:spChg chg="add mod">
            <ac:chgData name="Mark Richardson" userId="81901358-d286-4f2c-b066-ac03f39e695b" providerId="ADAL" clId="{2840ADF8-D27E-6043-9863-848672BCC52E}" dt="2020-12-08T23:17:19.107" v="164" actId="207"/>
            <ac:spMkLst>
              <pc:docMk/>
              <pc:sldMasterMk cId="876164843" sldId="2147483648"/>
              <pc:sldLayoutMk cId="1412114828" sldId="2147483656"/>
              <ac:spMk id="10" creationId="{D0F57918-B82F-0045-870F-AE60989A8B63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22.656" v="166" actId="207"/>
          <pc:sldLayoutMkLst>
            <pc:docMk/>
            <pc:sldMasterMk cId="876164843" sldId="2147483648"/>
            <pc:sldLayoutMk cId="2881335471" sldId="2147483657"/>
          </pc:sldLayoutMkLst>
          <pc:spChg chg="del">
            <ac:chgData name="Mark Richardson" userId="81901358-d286-4f2c-b066-ac03f39e695b" providerId="ADAL" clId="{2840ADF8-D27E-6043-9863-848672BCC52E}" dt="2020-12-08T23:15:43.667" v="133" actId="478"/>
            <ac:spMkLst>
              <pc:docMk/>
              <pc:sldMasterMk cId="876164843" sldId="2147483648"/>
              <pc:sldLayoutMk cId="2881335471" sldId="2147483657"/>
              <ac:spMk id="5" creationId="{FEF47F11-3A56-49CB-AB8B-C5C74E307B80}"/>
            </ac:spMkLst>
          </pc:spChg>
          <pc:spChg chg="del">
            <ac:chgData name="Mark Richardson" userId="81901358-d286-4f2c-b066-ac03f39e695b" providerId="ADAL" clId="{2840ADF8-D27E-6043-9863-848672BCC52E}" dt="2020-12-08T23:15:45.218" v="134" actId="478"/>
            <ac:spMkLst>
              <pc:docMk/>
              <pc:sldMasterMk cId="876164843" sldId="2147483648"/>
              <pc:sldLayoutMk cId="2881335471" sldId="2147483657"/>
              <ac:spMk id="6" creationId="{29A30B0E-BD8C-4ACE-AE90-5A116DF5624D}"/>
            </ac:spMkLst>
          </pc:spChg>
          <pc:spChg chg="del">
            <ac:chgData name="Mark Richardson" userId="81901358-d286-4f2c-b066-ac03f39e695b" providerId="ADAL" clId="{2840ADF8-D27E-6043-9863-848672BCC52E}" dt="2020-12-08T23:15:46.332" v="135" actId="478"/>
            <ac:spMkLst>
              <pc:docMk/>
              <pc:sldMasterMk cId="876164843" sldId="2147483648"/>
              <pc:sldLayoutMk cId="2881335471" sldId="2147483657"/>
              <ac:spMk id="7" creationId="{EE175AF9-B662-4D45-98BB-0AA58F2B3812}"/>
            </ac:spMkLst>
          </pc:spChg>
          <pc:spChg chg="add mod">
            <ac:chgData name="Mark Richardson" userId="81901358-d286-4f2c-b066-ac03f39e695b" providerId="ADAL" clId="{2840ADF8-D27E-6043-9863-848672BCC52E}" dt="2020-12-08T23:17:22.656" v="166" actId="207"/>
            <ac:spMkLst>
              <pc:docMk/>
              <pc:sldMasterMk cId="876164843" sldId="2147483648"/>
              <pc:sldLayoutMk cId="2881335471" sldId="2147483657"/>
              <ac:spMk id="8" creationId="{718FFF14-5A8F-6840-8B5C-C139CB9E4A5C}"/>
            </ac:spMkLst>
          </pc:spChg>
          <pc:spChg chg="add mod">
            <ac:chgData name="Mark Richardson" userId="81901358-d286-4f2c-b066-ac03f39e695b" providerId="ADAL" clId="{2840ADF8-D27E-6043-9863-848672BCC52E}" dt="2020-12-08T23:17:22.656" v="166" actId="207"/>
            <ac:spMkLst>
              <pc:docMk/>
              <pc:sldMasterMk cId="876164843" sldId="2147483648"/>
              <pc:sldLayoutMk cId="2881335471" sldId="2147483657"/>
              <ac:spMk id="9" creationId="{EC2DA4EA-B369-CA41-BBD0-65BCC280A7CE}"/>
            </ac:spMkLst>
          </pc:spChg>
          <pc:spChg chg="add mod">
            <ac:chgData name="Mark Richardson" userId="81901358-d286-4f2c-b066-ac03f39e695b" providerId="ADAL" clId="{2840ADF8-D27E-6043-9863-848672BCC52E}" dt="2020-12-08T23:17:22.656" v="166" actId="207"/>
            <ac:spMkLst>
              <pc:docMk/>
              <pc:sldMasterMk cId="876164843" sldId="2147483648"/>
              <pc:sldLayoutMk cId="2881335471" sldId="2147483657"/>
              <ac:spMk id="10" creationId="{BBAB2840-C9DD-5440-AD3B-EDC1F103E363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25.669" v="168" actId="207"/>
          <pc:sldLayoutMkLst>
            <pc:docMk/>
            <pc:sldMasterMk cId="876164843" sldId="2147483648"/>
            <pc:sldLayoutMk cId="1012998124" sldId="2147483658"/>
          </pc:sldLayoutMkLst>
          <pc:spChg chg="del">
            <ac:chgData name="Mark Richardson" userId="81901358-d286-4f2c-b066-ac03f39e695b" providerId="ADAL" clId="{2840ADF8-D27E-6043-9863-848672BCC52E}" dt="2020-12-08T23:15:48.684" v="136" actId="478"/>
            <ac:spMkLst>
              <pc:docMk/>
              <pc:sldMasterMk cId="876164843" sldId="2147483648"/>
              <pc:sldLayoutMk cId="1012998124" sldId="2147483658"/>
              <ac:spMk id="4" creationId="{E2384A32-E8A7-4B63-A776-14C36B3CC41F}"/>
            </ac:spMkLst>
          </pc:spChg>
          <pc:spChg chg="del">
            <ac:chgData name="Mark Richardson" userId="81901358-d286-4f2c-b066-ac03f39e695b" providerId="ADAL" clId="{2840ADF8-D27E-6043-9863-848672BCC52E}" dt="2020-12-08T23:15:52.374" v="137" actId="478"/>
            <ac:spMkLst>
              <pc:docMk/>
              <pc:sldMasterMk cId="876164843" sldId="2147483648"/>
              <pc:sldLayoutMk cId="1012998124" sldId="2147483658"/>
              <ac:spMk id="5" creationId="{3FEF5674-40E2-42CC-BCE3-4C387E7513CD}"/>
            </ac:spMkLst>
          </pc:spChg>
          <pc:spChg chg="del">
            <ac:chgData name="Mark Richardson" userId="81901358-d286-4f2c-b066-ac03f39e695b" providerId="ADAL" clId="{2840ADF8-D27E-6043-9863-848672BCC52E}" dt="2020-12-08T23:15:53.657" v="138" actId="478"/>
            <ac:spMkLst>
              <pc:docMk/>
              <pc:sldMasterMk cId="876164843" sldId="2147483648"/>
              <pc:sldLayoutMk cId="1012998124" sldId="2147483658"/>
              <ac:spMk id="6" creationId="{E50BBC2F-6C4B-4E1C-BE09-C6B4191CC2DA}"/>
            </ac:spMkLst>
          </pc:spChg>
          <pc:spChg chg="add mod">
            <ac:chgData name="Mark Richardson" userId="81901358-d286-4f2c-b066-ac03f39e695b" providerId="ADAL" clId="{2840ADF8-D27E-6043-9863-848672BCC52E}" dt="2020-12-08T23:17:25.669" v="168" actId="207"/>
            <ac:spMkLst>
              <pc:docMk/>
              <pc:sldMasterMk cId="876164843" sldId="2147483648"/>
              <pc:sldLayoutMk cId="1012998124" sldId="2147483658"/>
              <ac:spMk id="7" creationId="{388EFE75-4012-3842-B017-DF1D1FDEFB99}"/>
            </ac:spMkLst>
          </pc:spChg>
          <pc:spChg chg="add mod">
            <ac:chgData name="Mark Richardson" userId="81901358-d286-4f2c-b066-ac03f39e695b" providerId="ADAL" clId="{2840ADF8-D27E-6043-9863-848672BCC52E}" dt="2020-12-08T23:17:25.669" v="168" actId="207"/>
            <ac:spMkLst>
              <pc:docMk/>
              <pc:sldMasterMk cId="876164843" sldId="2147483648"/>
              <pc:sldLayoutMk cId="1012998124" sldId="2147483658"/>
              <ac:spMk id="8" creationId="{8249236D-AB5C-5842-B40F-A2B6F248AAA6}"/>
            </ac:spMkLst>
          </pc:spChg>
          <pc:spChg chg="add mod">
            <ac:chgData name="Mark Richardson" userId="81901358-d286-4f2c-b066-ac03f39e695b" providerId="ADAL" clId="{2840ADF8-D27E-6043-9863-848672BCC52E}" dt="2020-12-08T23:17:25.669" v="168" actId="207"/>
            <ac:spMkLst>
              <pc:docMk/>
              <pc:sldMasterMk cId="876164843" sldId="2147483648"/>
              <pc:sldLayoutMk cId="1012998124" sldId="2147483658"/>
              <ac:spMk id="9" creationId="{5225F09D-891D-1C4B-919E-859C878C854C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29.067" v="170" actId="207"/>
          <pc:sldLayoutMkLst>
            <pc:docMk/>
            <pc:sldMasterMk cId="876164843" sldId="2147483648"/>
            <pc:sldLayoutMk cId="2121403497" sldId="2147483659"/>
          </pc:sldLayoutMkLst>
          <pc:spChg chg="del">
            <ac:chgData name="Mark Richardson" userId="81901358-d286-4f2c-b066-ac03f39e695b" providerId="ADAL" clId="{2840ADF8-D27E-6043-9863-848672BCC52E}" dt="2020-12-08T23:15:56.333" v="139" actId="478"/>
            <ac:spMkLst>
              <pc:docMk/>
              <pc:sldMasterMk cId="876164843" sldId="2147483648"/>
              <pc:sldLayoutMk cId="2121403497" sldId="2147483659"/>
              <ac:spMk id="4" creationId="{161C0BF0-F700-4B57-A4A8-7963DB64640E}"/>
            </ac:spMkLst>
          </pc:spChg>
          <pc:spChg chg="del">
            <ac:chgData name="Mark Richardson" userId="81901358-d286-4f2c-b066-ac03f39e695b" providerId="ADAL" clId="{2840ADF8-D27E-6043-9863-848672BCC52E}" dt="2020-12-08T23:15:57.528" v="140" actId="478"/>
            <ac:spMkLst>
              <pc:docMk/>
              <pc:sldMasterMk cId="876164843" sldId="2147483648"/>
              <pc:sldLayoutMk cId="2121403497" sldId="2147483659"/>
              <ac:spMk id="5" creationId="{1D4F57FF-BDDF-400E-9F70-0F45B6B94370}"/>
            </ac:spMkLst>
          </pc:spChg>
          <pc:spChg chg="del">
            <ac:chgData name="Mark Richardson" userId="81901358-d286-4f2c-b066-ac03f39e695b" providerId="ADAL" clId="{2840ADF8-D27E-6043-9863-848672BCC52E}" dt="2020-12-08T23:15:58.853" v="141" actId="478"/>
            <ac:spMkLst>
              <pc:docMk/>
              <pc:sldMasterMk cId="876164843" sldId="2147483648"/>
              <pc:sldLayoutMk cId="2121403497" sldId="2147483659"/>
              <ac:spMk id="6" creationId="{48378F33-43C4-4BB7-9EFE-1B8770372EA9}"/>
            </ac:spMkLst>
          </pc:spChg>
          <pc:spChg chg="add mod">
            <ac:chgData name="Mark Richardson" userId="81901358-d286-4f2c-b066-ac03f39e695b" providerId="ADAL" clId="{2840ADF8-D27E-6043-9863-848672BCC52E}" dt="2020-12-08T23:17:29.067" v="170" actId="207"/>
            <ac:spMkLst>
              <pc:docMk/>
              <pc:sldMasterMk cId="876164843" sldId="2147483648"/>
              <pc:sldLayoutMk cId="2121403497" sldId="2147483659"/>
              <ac:spMk id="7" creationId="{8B63BD8D-E2EE-1C4A-9C4B-928FD672F950}"/>
            </ac:spMkLst>
          </pc:spChg>
          <pc:spChg chg="add mod">
            <ac:chgData name="Mark Richardson" userId="81901358-d286-4f2c-b066-ac03f39e695b" providerId="ADAL" clId="{2840ADF8-D27E-6043-9863-848672BCC52E}" dt="2020-12-08T23:17:29.067" v="170" actId="207"/>
            <ac:spMkLst>
              <pc:docMk/>
              <pc:sldMasterMk cId="876164843" sldId="2147483648"/>
              <pc:sldLayoutMk cId="2121403497" sldId="2147483659"/>
              <ac:spMk id="8" creationId="{9B319FA3-0749-C445-8284-CA305AD00B03}"/>
            </ac:spMkLst>
          </pc:spChg>
          <pc:spChg chg="add mod">
            <ac:chgData name="Mark Richardson" userId="81901358-d286-4f2c-b066-ac03f39e695b" providerId="ADAL" clId="{2840ADF8-D27E-6043-9863-848672BCC52E}" dt="2020-12-08T23:17:29.067" v="170" actId="207"/>
            <ac:spMkLst>
              <pc:docMk/>
              <pc:sldMasterMk cId="876164843" sldId="2147483648"/>
              <pc:sldLayoutMk cId="2121403497" sldId="2147483659"/>
              <ac:spMk id="9" creationId="{4DADA806-1003-AF4A-AF5D-86D000582DA9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54.226" v="176" actId="14100"/>
          <pc:sldLayoutMkLst>
            <pc:docMk/>
            <pc:sldMasterMk cId="876164843" sldId="2147483648"/>
            <pc:sldLayoutMk cId="189269239" sldId="2147483661"/>
          </pc:sldLayoutMkLst>
          <pc:spChg chg="del">
            <ac:chgData name="Mark Richardson" userId="81901358-d286-4f2c-b066-ac03f39e695b" providerId="ADAL" clId="{2840ADF8-D27E-6043-9863-848672BCC52E}" dt="2020-12-08T23:16:06.381" v="142" actId="478"/>
            <ac:spMkLst>
              <pc:docMk/>
              <pc:sldMasterMk cId="876164843" sldId="2147483648"/>
              <pc:sldLayoutMk cId="189269239" sldId="2147483661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6:09.217" v="143" actId="478"/>
            <ac:spMkLst>
              <pc:docMk/>
              <pc:sldMasterMk cId="876164843" sldId="2147483648"/>
              <pc:sldLayoutMk cId="189269239" sldId="2147483661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6:10.139" v="144" actId="478"/>
            <ac:spMkLst>
              <pc:docMk/>
              <pc:sldMasterMk cId="876164843" sldId="2147483648"/>
              <pc:sldLayoutMk cId="189269239" sldId="2147483661"/>
              <ac:spMk id="5" creationId="{5BC6DA87-7265-7D46-A2AD-E89436E1C726}"/>
            </ac:spMkLst>
          </pc:spChg>
          <pc:spChg chg="add mod">
            <ac:chgData name="Mark Richardson" userId="81901358-d286-4f2c-b066-ac03f39e695b" providerId="ADAL" clId="{2840ADF8-D27E-6043-9863-848672BCC52E}" dt="2020-12-08T23:17:54.226" v="176" actId="14100"/>
            <ac:spMkLst>
              <pc:docMk/>
              <pc:sldMasterMk cId="876164843" sldId="2147483648"/>
              <pc:sldLayoutMk cId="189269239" sldId="2147483661"/>
              <ac:spMk id="9" creationId="{1F3B10EA-3345-2641-B3CB-38E3A57D8570}"/>
            </ac:spMkLst>
          </pc:spChg>
          <pc:spChg chg="add mod">
            <ac:chgData name="Mark Richardson" userId="81901358-d286-4f2c-b066-ac03f39e695b" providerId="ADAL" clId="{2840ADF8-D27E-6043-9863-848672BCC52E}" dt="2020-12-08T23:17:43.300" v="173" actId="14100"/>
            <ac:spMkLst>
              <pc:docMk/>
              <pc:sldMasterMk cId="876164843" sldId="2147483648"/>
              <pc:sldLayoutMk cId="189269239" sldId="2147483661"/>
              <ac:spMk id="10" creationId="{04182195-6B9F-914F-913A-A8A2DE905EB7}"/>
            </ac:spMkLst>
          </pc:spChg>
          <pc:spChg chg="add mod">
            <ac:chgData name="Mark Richardson" userId="81901358-d286-4f2c-b066-ac03f39e695b" providerId="ADAL" clId="{2840ADF8-D27E-6043-9863-848672BCC52E}" dt="2020-12-08T23:17:43.300" v="173" actId="14100"/>
            <ac:spMkLst>
              <pc:docMk/>
              <pc:sldMasterMk cId="876164843" sldId="2147483648"/>
              <pc:sldLayoutMk cId="189269239" sldId="2147483661"/>
              <ac:spMk id="11" creationId="{7C1BB14D-6338-AE4E-8A7F-C1C30525EB78}"/>
            </ac:spMkLst>
          </pc:spChg>
          <pc:picChg chg="mod">
            <ac:chgData name="Mark Richardson" userId="81901358-d286-4f2c-b066-ac03f39e695b" providerId="ADAL" clId="{2840ADF8-D27E-6043-9863-848672BCC52E}" dt="2020-12-08T23:17:47.669" v="175" actId="1076"/>
            <ac:picMkLst>
              <pc:docMk/>
              <pc:sldMasterMk cId="876164843" sldId="2147483648"/>
              <pc:sldLayoutMk cId="189269239" sldId="2147483661"/>
              <ac:picMk id="6" creationId="{5327F12A-D4D6-2144-BB6F-D9A82088295D}"/>
            </ac:picMkLst>
          </pc:picChg>
        </pc:sldLayoutChg>
        <pc:sldLayoutChg chg="addSp delSp modSp mod">
          <pc:chgData name="Mark Richardson" userId="81901358-d286-4f2c-b066-ac03f39e695b" providerId="ADAL" clId="{2840ADF8-D27E-6043-9863-848672BCC52E}" dt="2020-12-08T23:16:31.822" v="149" actId="207"/>
          <pc:sldLayoutMkLst>
            <pc:docMk/>
            <pc:sldMasterMk cId="876164843" sldId="2147483648"/>
            <pc:sldLayoutMk cId="1556496345" sldId="2147483662"/>
          </pc:sldLayoutMkLst>
          <pc:spChg chg="del">
            <ac:chgData name="Mark Richardson" userId="81901358-d286-4f2c-b066-ac03f39e695b" providerId="ADAL" clId="{2840ADF8-D27E-6043-9863-848672BCC52E}" dt="2020-12-08T23:14:40.383" v="98" actId="478"/>
            <ac:spMkLst>
              <pc:docMk/>
              <pc:sldMasterMk cId="876164843" sldId="2147483648"/>
              <pc:sldLayoutMk cId="1556496345" sldId="2147483662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4:41.272" v="99" actId="478"/>
            <ac:spMkLst>
              <pc:docMk/>
              <pc:sldMasterMk cId="876164843" sldId="2147483648"/>
              <pc:sldLayoutMk cId="1556496345" sldId="2147483662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4:42.554" v="100" actId="478"/>
            <ac:spMkLst>
              <pc:docMk/>
              <pc:sldMasterMk cId="876164843" sldId="2147483648"/>
              <pc:sldLayoutMk cId="1556496345" sldId="2147483662"/>
              <ac:spMk id="5" creationId="{5BC6DA87-7265-7D46-A2AD-E89436E1C726}"/>
            </ac:spMkLst>
          </pc:spChg>
          <pc:spChg chg="add mod">
            <ac:chgData name="Mark Richardson" userId="81901358-d286-4f2c-b066-ac03f39e695b" providerId="ADAL" clId="{2840ADF8-D27E-6043-9863-848672BCC52E}" dt="2020-12-08T23:16:31.822" v="149" actId="207"/>
            <ac:spMkLst>
              <pc:docMk/>
              <pc:sldMasterMk cId="876164843" sldId="2147483648"/>
              <pc:sldLayoutMk cId="1556496345" sldId="2147483662"/>
              <ac:spMk id="7" creationId="{3E6436EE-4C10-FE48-8E9F-BC40CDB043B5}"/>
            </ac:spMkLst>
          </pc:spChg>
          <pc:spChg chg="add mod">
            <ac:chgData name="Mark Richardson" userId="81901358-d286-4f2c-b066-ac03f39e695b" providerId="ADAL" clId="{2840ADF8-D27E-6043-9863-848672BCC52E}" dt="2020-12-08T23:16:31.822" v="149" actId="207"/>
            <ac:spMkLst>
              <pc:docMk/>
              <pc:sldMasterMk cId="876164843" sldId="2147483648"/>
              <pc:sldLayoutMk cId="1556496345" sldId="2147483662"/>
              <ac:spMk id="8" creationId="{119A9872-5352-3849-914C-D5DB4216528C}"/>
            </ac:spMkLst>
          </pc:spChg>
          <pc:spChg chg="add mod">
            <ac:chgData name="Mark Richardson" userId="81901358-d286-4f2c-b066-ac03f39e695b" providerId="ADAL" clId="{2840ADF8-D27E-6043-9863-848672BCC52E}" dt="2020-12-08T23:16:31.822" v="149" actId="207"/>
            <ac:spMkLst>
              <pc:docMk/>
              <pc:sldMasterMk cId="876164843" sldId="2147483648"/>
              <pc:sldLayoutMk cId="1556496345" sldId="2147483662"/>
              <ac:spMk id="9" creationId="{831DA9A6-7035-C742-B548-DE3FF4F1BA11}"/>
            </ac:spMkLst>
          </pc:spChg>
          <pc:picChg chg="mod">
            <ac:chgData name="Mark Richardson" userId="81901358-d286-4f2c-b066-ac03f39e695b" providerId="ADAL" clId="{2840ADF8-D27E-6043-9863-848672BCC52E}" dt="2020-12-08T23:11:52.628" v="59" actId="167"/>
            <ac:picMkLst>
              <pc:docMk/>
              <pc:sldMasterMk cId="876164843" sldId="2147483648"/>
              <pc:sldLayoutMk cId="1556496345" sldId="2147483662"/>
              <ac:picMk id="10" creationId="{795B9B3F-9EF2-A446-BF99-DCD53A1E81DE}"/>
            </ac:picMkLst>
          </pc:picChg>
        </pc:sldLayoutChg>
        <pc:sldLayoutChg chg="addSp delSp modSp mod">
          <pc:chgData name="Mark Richardson" userId="81901358-d286-4f2c-b066-ac03f39e695b" providerId="ADAL" clId="{2840ADF8-D27E-6043-9863-848672BCC52E}" dt="2020-12-08T23:16:42.888" v="153"/>
          <pc:sldLayoutMkLst>
            <pc:docMk/>
            <pc:sldMasterMk cId="876164843" sldId="2147483648"/>
            <pc:sldLayoutMk cId="1725775804" sldId="2147483663"/>
          </pc:sldLayoutMkLst>
          <pc:spChg chg="del">
            <ac:chgData name="Mark Richardson" userId="81901358-d286-4f2c-b066-ac03f39e695b" providerId="ADAL" clId="{2840ADF8-D27E-6043-9863-848672BCC52E}" dt="2020-12-08T23:15:04.617" v="112" actId="478"/>
            <ac:spMkLst>
              <pc:docMk/>
              <pc:sldMasterMk cId="876164843" sldId="2147483648"/>
              <pc:sldLayoutMk cId="1725775804" sldId="2147483663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5:06.213" v="113" actId="478"/>
            <ac:spMkLst>
              <pc:docMk/>
              <pc:sldMasterMk cId="876164843" sldId="2147483648"/>
              <pc:sldLayoutMk cId="1725775804" sldId="2147483663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5:07.053" v="114" actId="478"/>
            <ac:spMkLst>
              <pc:docMk/>
              <pc:sldMasterMk cId="876164843" sldId="2147483648"/>
              <pc:sldLayoutMk cId="1725775804" sldId="2147483663"/>
              <ac:spMk id="5" creationId="{5BC6DA87-7265-7D46-A2AD-E89436E1C726}"/>
            </ac:spMkLst>
          </pc:spChg>
          <pc:spChg chg="add del">
            <ac:chgData name="Mark Richardson" userId="81901358-d286-4f2c-b066-ac03f39e695b" providerId="ADAL" clId="{2840ADF8-D27E-6043-9863-848672BCC52E}" dt="2020-12-08T23:15:01.821" v="111" actId="478"/>
            <ac:spMkLst>
              <pc:docMk/>
              <pc:sldMasterMk cId="876164843" sldId="2147483648"/>
              <pc:sldLayoutMk cId="1725775804" sldId="2147483663"/>
              <ac:spMk id="9" creationId="{3BFE7C5D-3E98-2A42-B3E1-D43CF9EA2A33}"/>
            </ac:spMkLst>
          </pc:spChg>
          <pc:spChg chg="add mod">
            <ac:chgData name="Mark Richardson" userId="81901358-d286-4f2c-b066-ac03f39e695b" providerId="ADAL" clId="{2840ADF8-D27E-6043-9863-848672BCC52E}" dt="2020-12-08T23:16:42.888" v="153"/>
            <ac:spMkLst>
              <pc:docMk/>
              <pc:sldMasterMk cId="876164843" sldId="2147483648"/>
              <pc:sldLayoutMk cId="1725775804" sldId="2147483663"/>
              <ac:spMk id="13" creationId="{6C7D6A2E-F56E-0E4A-99B9-198B87C132DD}"/>
            </ac:spMkLst>
          </pc:spChg>
          <pc:spChg chg="add mod">
            <ac:chgData name="Mark Richardson" userId="81901358-d286-4f2c-b066-ac03f39e695b" providerId="ADAL" clId="{2840ADF8-D27E-6043-9863-848672BCC52E}" dt="2020-12-08T23:16:42.888" v="153"/>
            <ac:spMkLst>
              <pc:docMk/>
              <pc:sldMasterMk cId="876164843" sldId="2147483648"/>
              <pc:sldLayoutMk cId="1725775804" sldId="2147483663"/>
              <ac:spMk id="14" creationId="{FCA64E43-9571-2840-8CFD-46FBB94974B8}"/>
            </ac:spMkLst>
          </pc:spChg>
          <pc:spChg chg="add mod">
            <ac:chgData name="Mark Richardson" userId="81901358-d286-4f2c-b066-ac03f39e695b" providerId="ADAL" clId="{2840ADF8-D27E-6043-9863-848672BCC52E}" dt="2020-12-08T23:16:42.888" v="153"/>
            <ac:spMkLst>
              <pc:docMk/>
              <pc:sldMasterMk cId="876164843" sldId="2147483648"/>
              <pc:sldLayoutMk cId="1725775804" sldId="2147483663"/>
              <ac:spMk id="15" creationId="{371A38E6-72DA-324C-AF79-CC9B39C60A33}"/>
            </ac:spMkLst>
          </pc:spChg>
          <pc:picChg chg="mod">
            <ac:chgData name="Mark Richardson" userId="81901358-d286-4f2c-b066-ac03f39e695b" providerId="ADAL" clId="{2840ADF8-D27E-6043-9863-848672BCC52E}" dt="2020-12-08T23:12:19.938" v="63" actId="167"/>
            <ac:picMkLst>
              <pc:docMk/>
              <pc:sldMasterMk cId="876164843" sldId="2147483648"/>
              <pc:sldLayoutMk cId="1725775804" sldId="2147483663"/>
              <ac:picMk id="10" creationId="{795B9B3F-9EF2-A446-BF99-DCD53A1E81DE}"/>
            </ac:picMkLst>
          </pc:picChg>
        </pc:sldLayoutChg>
        <pc:sldLayoutChg chg="addSp delSp modSp mod">
          <pc:chgData name="Mark Richardson" userId="81901358-d286-4f2c-b066-ac03f39e695b" providerId="ADAL" clId="{2840ADF8-D27E-6043-9863-848672BCC52E}" dt="2020-12-08T23:16:39.985" v="152"/>
          <pc:sldLayoutMkLst>
            <pc:docMk/>
            <pc:sldMasterMk cId="876164843" sldId="2147483648"/>
            <pc:sldLayoutMk cId="769083227" sldId="2147483664"/>
          </pc:sldLayoutMkLst>
          <pc:spChg chg="del">
            <ac:chgData name="Mark Richardson" userId="81901358-d286-4f2c-b066-ac03f39e695b" providerId="ADAL" clId="{2840ADF8-D27E-6043-9863-848672BCC52E}" dt="2020-12-08T23:14:55.402" v="107" actId="478"/>
            <ac:spMkLst>
              <pc:docMk/>
              <pc:sldMasterMk cId="876164843" sldId="2147483648"/>
              <pc:sldLayoutMk cId="769083227" sldId="2147483664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4:56.537" v="108" actId="478"/>
            <ac:spMkLst>
              <pc:docMk/>
              <pc:sldMasterMk cId="876164843" sldId="2147483648"/>
              <pc:sldLayoutMk cId="769083227" sldId="2147483664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4:57.619" v="109" actId="478"/>
            <ac:spMkLst>
              <pc:docMk/>
              <pc:sldMasterMk cId="876164843" sldId="2147483648"/>
              <pc:sldLayoutMk cId="769083227" sldId="2147483664"/>
              <ac:spMk id="5" creationId="{5BC6DA87-7265-7D46-A2AD-E89436E1C726}"/>
            </ac:spMkLst>
          </pc:spChg>
          <pc:spChg chg="add mod">
            <ac:chgData name="Mark Richardson" userId="81901358-d286-4f2c-b066-ac03f39e695b" providerId="ADAL" clId="{2840ADF8-D27E-6043-9863-848672BCC52E}" dt="2020-12-08T23:16:39.985" v="152"/>
            <ac:spMkLst>
              <pc:docMk/>
              <pc:sldMasterMk cId="876164843" sldId="2147483648"/>
              <pc:sldLayoutMk cId="769083227" sldId="2147483664"/>
              <ac:spMk id="9" creationId="{F650113C-4482-8F45-850F-35C5100F8FC5}"/>
            </ac:spMkLst>
          </pc:spChg>
          <pc:spChg chg="add mod">
            <ac:chgData name="Mark Richardson" userId="81901358-d286-4f2c-b066-ac03f39e695b" providerId="ADAL" clId="{2840ADF8-D27E-6043-9863-848672BCC52E}" dt="2020-12-08T23:16:39.985" v="152"/>
            <ac:spMkLst>
              <pc:docMk/>
              <pc:sldMasterMk cId="876164843" sldId="2147483648"/>
              <pc:sldLayoutMk cId="769083227" sldId="2147483664"/>
              <ac:spMk id="12" creationId="{44220355-B398-C448-A28F-16A6E81E8DDB}"/>
            </ac:spMkLst>
          </pc:spChg>
          <pc:spChg chg="add mod">
            <ac:chgData name="Mark Richardson" userId="81901358-d286-4f2c-b066-ac03f39e695b" providerId="ADAL" clId="{2840ADF8-D27E-6043-9863-848672BCC52E}" dt="2020-12-08T23:16:39.985" v="152"/>
            <ac:spMkLst>
              <pc:docMk/>
              <pc:sldMasterMk cId="876164843" sldId="2147483648"/>
              <pc:sldLayoutMk cId="769083227" sldId="2147483664"/>
              <ac:spMk id="13" creationId="{9E0EAEF9-5CA4-1A4E-B4FA-CE0DA89AC264}"/>
            </ac:spMkLst>
          </pc:spChg>
          <pc:picChg chg="mod">
            <ac:chgData name="Mark Richardson" userId="81901358-d286-4f2c-b066-ac03f39e695b" providerId="ADAL" clId="{2840ADF8-D27E-6043-9863-848672BCC52E}" dt="2020-12-08T23:12:14.458" v="62" actId="167"/>
            <ac:picMkLst>
              <pc:docMk/>
              <pc:sldMasterMk cId="876164843" sldId="2147483648"/>
              <pc:sldLayoutMk cId="769083227" sldId="2147483664"/>
              <ac:picMk id="10" creationId="{795B9B3F-9EF2-A446-BF99-DCD53A1E81DE}"/>
            </ac:picMkLst>
          </pc:picChg>
        </pc:sldLayoutChg>
        <pc:sldLayoutChg chg="addSp delSp modSp mod">
          <pc:chgData name="Mark Richardson" userId="81901358-d286-4f2c-b066-ac03f39e695b" providerId="ADAL" clId="{2840ADF8-D27E-6043-9863-848672BCC52E}" dt="2020-12-08T23:16:38.082" v="151"/>
          <pc:sldLayoutMkLst>
            <pc:docMk/>
            <pc:sldMasterMk cId="876164843" sldId="2147483648"/>
            <pc:sldLayoutMk cId="1645810218" sldId="2147483665"/>
          </pc:sldLayoutMkLst>
          <pc:spChg chg="del">
            <ac:chgData name="Mark Richardson" userId="81901358-d286-4f2c-b066-ac03f39e695b" providerId="ADAL" clId="{2840ADF8-D27E-6043-9863-848672BCC52E}" dt="2020-12-08T23:14:50.774" v="104" actId="478"/>
            <ac:spMkLst>
              <pc:docMk/>
              <pc:sldMasterMk cId="876164843" sldId="2147483648"/>
              <pc:sldLayoutMk cId="1645810218" sldId="2147483665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4:52.257" v="105" actId="478"/>
            <ac:spMkLst>
              <pc:docMk/>
              <pc:sldMasterMk cId="876164843" sldId="2147483648"/>
              <pc:sldLayoutMk cId="1645810218" sldId="2147483665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4:53.005" v="106" actId="478"/>
            <ac:spMkLst>
              <pc:docMk/>
              <pc:sldMasterMk cId="876164843" sldId="2147483648"/>
              <pc:sldLayoutMk cId="1645810218" sldId="2147483665"/>
              <ac:spMk id="5" creationId="{5BC6DA87-7265-7D46-A2AD-E89436E1C726}"/>
            </ac:spMkLst>
          </pc:spChg>
          <pc:spChg chg="add mod">
            <ac:chgData name="Mark Richardson" userId="81901358-d286-4f2c-b066-ac03f39e695b" providerId="ADAL" clId="{2840ADF8-D27E-6043-9863-848672BCC52E}" dt="2020-12-08T23:16:38.082" v="151"/>
            <ac:spMkLst>
              <pc:docMk/>
              <pc:sldMasterMk cId="876164843" sldId="2147483648"/>
              <pc:sldLayoutMk cId="1645810218" sldId="2147483665"/>
              <ac:spMk id="8" creationId="{34A342B7-50DE-B547-B48E-810C48ADE899}"/>
            </ac:spMkLst>
          </pc:spChg>
          <pc:spChg chg="add mod">
            <ac:chgData name="Mark Richardson" userId="81901358-d286-4f2c-b066-ac03f39e695b" providerId="ADAL" clId="{2840ADF8-D27E-6043-9863-848672BCC52E}" dt="2020-12-08T23:16:38.082" v="151"/>
            <ac:spMkLst>
              <pc:docMk/>
              <pc:sldMasterMk cId="876164843" sldId="2147483648"/>
              <pc:sldLayoutMk cId="1645810218" sldId="2147483665"/>
              <ac:spMk id="9" creationId="{F1EB2800-84BD-524E-8E19-68FE343704AE}"/>
            </ac:spMkLst>
          </pc:spChg>
          <pc:spChg chg="add mod">
            <ac:chgData name="Mark Richardson" userId="81901358-d286-4f2c-b066-ac03f39e695b" providerId="ADAL" clId="{2840ADF8-D27E-6043-9863-848672BCC52E}" dt="2020-12-08T23:16:38.082" v="151"/>
            <ac:spMkLst>
              <pc:docMk/>
              <pc:sldMasterMk cId="876164843" sldId="2147483648"/>
              <pc:sldLayoutMk cId="1645810218" sldId="2147483665"/>
              <ac:spMk id="12" creationId="{19C67CEB-FBDA-3947-9ECE-389E6C6CDAD0}"/>
            </ac:spMkLst>
          </pc:spChg>
          <pc:picChg chg="mod">
            <ac:chgData name="Mark Richardson" userId="81901358-d286-4f2c-b066-ac03f39e695b" providerId="ADAL" clId="{2840ADF8-D27E-6043-9863-848672BCC52E}" dt="2020-12-08T23:12:09.700" v="61" actId="167"/>
            <ac:picMkLst>
              <pc:docMk/>
              <pc:sldMasterMk cId="876164843" sldId="2147483648"/>
              <pc:sldLayoutMk cId="1645810218" sldId="2147483665"/>
              <ac:picMk id="10" creationId="{795B9B3F-9EF2-A446-BF99-DCD53A1E81DE}"/>
            </ac:picMkLst>
          </pc:picChg>
        </pc:sldLayoutChg>
        <pc:sldLayoutChg chg="addSp delSp modSp mod">
          <pc:chgData name="Mark Richardson" userId="81901358-d286-4f2c-b066-ac03f39e695b" providerId="ADAL" clId="{2840ADF8-D27E-6043-9863-848672BCC52E}" dt="2020-12-08T23:16:56.270" v="157" actId="207"/>
          <pc:sldLayoutMkLst>
            <pc:docMk/>
            <pc:sldMasterMk cId="876164843" sldId="2147483648"/>
            <pc:sldLayoutMk cId="3159935540" sldId="2147483666"/>
          </pc:sldLayoutMkLst>
          <pc:spChg chg="del">
            <ac:chgData name="Mark Richardson" userId="81901358-d286-4f2c-b066-ac03f39e695b" providerId="ADAL" clId="{2840ADF8-D27E-6043-9863-848672BCC52E}" dt="2020-12-08T23:15:14.404" v="118" actId="478"/>
            <ac:spMkLst>
              <pc:docMk/>
              <pc:sldMasterMk cId="876164843" sldId="2147483648"/>
              <pc:sldLayoutMk cId="3159935540" sldId="2147483666"/>
              <ac:spMk id="2" creationId="{27606FC6-19F6-4313-9AAD-ADA154EF424D}"/>
            </ac:spMkLst>
          </pc:spChg>
          <pc:spChg chg="del">
            <ac:chgData name="Mark Richardson" userId="81901358-d286-4f2c-b066-ac03f39e695b" providerId="ADAL" clId="{2840ADF8-D27E-6043-9863-848672BCC52E}" dt="2020-12-08T23:15:15.427" v="119" actId="478"/>
            <ac:spMkLst>
              <pc:docMk/>
              <pc:sldMasterMk cId="876164843" sldId="2147483648"/>
              <pc:sldLayoutMk cId="3159935540" sldId="2147483666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3:15:16.462" v="120" actId="478"/>
            <ac:spMkLst>
              <pc:docMk/>
              <pc:sldMasterMk cId="876164843" sldId="2147483648"/>
              <pc:sldLayoutMk cId="3159935540" sldId="2147483666"/>
              <ac:spMk id="4" creationId="{2EBBA903-CDBE-4BD4-865A-B8FBE537F3A1}"/>
            </ac:spMkLst>
          </pc:spChg>
          <pc:spChg chg="add mod">
            <ac:chgData name="Mark Richardson" userId="81901358-d286-4f2c-b066-ac03f39e695b" providerId="ADAL" clId="{2840ADF8-D27E-6043-9863-848672BCC52E}" dt="2020-12-08T23:16:56.270" v="157" actId="207"/>
            <ac:spMkLst>
              <pc:docMk/>
              <pc:sldMasterMk cId="876164843" sldId="2147483648"/>
              <pc:sldLayoutMk cId="3159935540" sldId="2147483666"/>
              <ac:spMk id="5" creationId="{568F58DB-AA52-7D4B-9D79-D40599B3531C}"/>
            </ac:spMkLst>
          </pc:spChg>
          <pc:spChg chg="add mod">
            <ac:chgData name="Mark Richardson" userId="81901358-d286-4f2c-b066-ac03f39e695b" providerId="ADAL" clId="{2840ADF8-D27E-6043-9863-848672BCC52E}" dt="2020-12-08T23:16:56.270" v="157" actId="207"/>
            <ac:spMkLst>
              <pc:docMk/>
              <pc:sldMasterMk cId="876164843" sldId="2147483648"/>
              <pc:sldLayoutMk cId="3159935540" sldId="2147483666"/>
              <ac:spMk id="6" creationId="{59E4C62D-2CB2-FE40-9264-46C400224F8E}"/>
            </ac:spMkLst>
          </pc:spChg>
          <pc:spChg chg="add mod">
            <ac:chgData name="Mark Richardson" userId="81901358-d286-4f2c-b066-ac03f39e695b" providerId="ADAL" clId="{2840ADF8-D27E-6043-9863-848672BCC52E}" dt="2020-12-08T23:16:56.270" v="157" actId="207"/>
            <ac:spMkLst>
              <pc:docMk/>
              <pc:sldMasterMk cId="876164843" sldId="2147483648"/>
              <pc:sldLayoutMk cId="3159935540" sldId="2147483666"/>
              <ac:spMk id="7" creationId="{9D38B5E4-5108-BF42-92D1-395D5C70280C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6:35.112" v="150"/>
          <pc:sldLayoutMkLst>
            <pc:docMk/>
            <pc:sldMasterMk cId="876164843" sldId="2147483648"/>
            <pc:sldLayoutMk cId="3411221601" sldId="2147483667"/>
          </pc:sldLayoutMkLst>
          <pc:spChg chg="del">
            <ac:chgData name="Mark Richardson" userId="81901358-d286-4f2c-b066-ac03f39e695b" providerId="ADAL" clId="{2840ADF8-D27E-6043-9863-848672BCC52E}" dt="2020-12-08T23:14:44.827" v="101" actId="478"/>
            <ac:spMkLst>
              <pc:docMk/>
              <pc:sldMasterMk cId="876164843" sldId="2147483648"/>
              <pc:sldLayoutMk cId="3411221601" sldId="2147483667"/>
              <ac:spMk id="3" creationId="{8441E6AA-4667-0749-B7E4-5F6F919DFF48}"/>
            </ac:spMkLst>
          </pc:spChg>
          <pc:spChg chg="del">
            <ac:chgData name="Mark Richardson" userId="81901358-d286-4f2c-b066-ac03f39e695b" providerId="ADAL" clId="{2840ADF8-D27E-6043-9863-848672BCC52E}" dt="2020-12-08T23:14:46.739" v="102" actId="478"/>
            <ac:spMkLst>
              <pc:docMk/>
              <pc:sldMasterMk cId="876164843" sldId="2147483648"/>
              <pc:sldLayoutMk cId="3411221601" sldId="2147483667"/>
              <ac:spMk id="4" creationId="{6BB9905F-0F0B-0F47-9509-148A13F87BFC}"/>
            </ac:spMkLst>
          </pc:spChg>
          <pc:spChg chg="del">
            <ac:chgData name="Mark Richardson" userId="81901358-d286-4f2c-b066-ac03f39e695b" providerId="ADAL" clId="{2840ADF8-D27E-6043-9863-848672BCC52E}" dt="2020-12-08T23:14:48.235" v="103" actId="478"/>
            <ac:spMkLst>
              <pc:docMk/>
              <pc:sldMasterMk cId="876164843" sldId="2147483648"/>
              <pc:sldLayoutMk cId="3411221601" sldId="2147483667"/>
              <ac:spMk id="5" creationId="{5BC6DA87-7265-7D46-A2AD-E89436E1C726}"/>
            </ac:spMkLst>
          </pc:spChg>
          <pc:spChg chg="add mod">
            <ac:chgData name="Mark Richardson" userId="81901358-d286-4f2c-b066-ac03f39e695b" providerId="ADAL" clId="{2840ADF8-D27E-6043-9863-848672BCC52E}" dt="2020-12-08T23:16:35.112" v="150"/>
            <ac:spMkLst>
              <pc:docMk/>
              <pc:sldMasterMk cId="876164843" sldId="2147483648"/>
              <pc:sldLayoutMk cId="3411221601" sldId="2147483667"/>
              <ac:spMk id="6" creationId="{FDB5D1EE-F3E5-4E4E-B8DD-D48076DA167A}"/>
            </ac:spMkLst>
          </pc:spChg>
          <pc:spChg chg="add mod">
            <ac:chgData name="Mark Richardson" userId="81901358-d286-4f2c-b066-ac03f39e695b" providerId="ADAL" clId="{2840ADF8-D27E-6043-9863-848672BCC52E}" dt="2020-12-08T23:16:35.112" v="150"/>
            <ac:spMkLst>
              <pc:docMk/>
              <pc:sldMasterMk cId="876164843" sldId="2147483648"/>
              <pc:sldLayoutMk cId="3411221601" sldId="2147483667"/>
              <ac:spMk id="7" creationId="{4CC34C59-CB39-194C-A7A5-7B695C1DED5C}"/>
            </ac:spMkLst>
          </pc:spChg>
          <pc:spChg chg="add mod">
            <ac:chgData name="Mark Richardson" userId="81901358-d286-4f2c-b066-ac03f39e695b" providerId="ADAL" clId="{2840ADF8-D27E-6043-9863-848672BCC52E}" dt="2020-12-08T23:16:35.112" v="150"/>
            <ac:spMkLst>
              <pc:docMk/>
              <pc:sldMasterMk cId="876164843" sldId="2147483648"/>
              <pc:sldLayoutMk cId="3411221601" sldId="2147483667"/>
              <ac:spMk id="8" creationId="{7D4876FE-2E55-1B4A-AC79-230D039F8DD9}"/>
            </ac:spMkLst>
          </pc:spChg>
          <pc:spChg chg="del">
            <ac:chgData name="Mark Richardson" userId="81901358-d286-4f2c-b066-ac03f39e695b" providerId="ADAL" clId="{2840ADF8-D27E-6043-9863-848672BCC52E}" dt="2020-12-08T22:47:55.028" v="11" actId="478"/>
            <ac:spMkLst>
              <pc:docMk/>
              <pc:sldMasterMk cId="876164843" sldId="2147483648"/>
              <pc:sldLayoutMk cId="3411221601" sldId="2147483667"/>
              <ac:spMk id="11" creationId="{E2FD7CB0-B53E-8043-A66C-F40D067B6223}"/>
            </ac:spMkLst>
          </pc:spChg>
          <pc:picChg chg="add del mod">
            <ac:chgData name="Mark Richardson" userId="81901358-d286-4f2c-b066-ac03f39e695b" providerId="ADAL" clId="{2840ADF8-D27E-6043-9863-848672BCC52E}" dt="2020-12-08T23:12:32.598" v="65" actId="478"/>
            <ac:picMkLst>
              <pc:docMk/>
              <pc:sldMasterMk cId="876164843" sldId="2147483648"/>
              <pc:sldLayoutMk cId="3411221601" sldId="2147483667"/>
              <ac:picMk id="10" creationId="{795B9B3F-9EF2-A446-BF99-DCD53A1E81DE}"/>
            </ac:picMkLst>
          </pc:picChg>
        </pc:sldLayoutChg>
        <pc:sldLayoutChg chg="addSp delSp modSp mod setBg">
          <pc:chgData name="Mark Richardson" userId="81901358-d286-4f2c-b066-ac03f39e695b" providerId="ADAL" clId="{2840ADF8-D27E-6043-9863-848672BCC52E}" dt="2020-12-08T23:17:01.953" v="159" actId="207"/>
          <pc:sldLayoutMkLst>
            <pc:docMk/>
            <pc:sldMasterMk cId="876164843" sldId="2147483648"/>
            <pc:sldLayoutMk cId="3312123489" sldId="2147483668"/>
          </pc:sldLayoutMkLst>
          <pc:spChg chg="add del">
            <ac:chgData name="Mark Richardson" userId="81901358-d286-4f2c-b066-ac03f39e695b" providerId="ADAL" clId="{2840ADF8-D27E-6043-9863-848672BCC52E}" dt="2020-12-08T23:15:18.814" v="121" actId="478"/>
            <ac:spMkLst>
              <pc:docMk/>
              <pc:sldMasterMk cId="876164843" sldId="2147483648"/>
              <pc:sldLayoutMk cId="3312123489" sldId="2147483668"/>
              <ac:spMk id="2" creationId="{27606FC6-19F6-4313-9AAD-ADA154EF424D}"/>
            </ac:spMkLst>
          </pc:spChg>
          <pc:spChg chg="add del">
            <ac:chgData name="Mark Richardson" userId="81901358-d286-4f2c-b066-ac03f39e695b" providerId="ADAL" clId="{2840ADF8-D27E-6043-9863-848672BCC52E}" dt="2020-12-08T23:15:21.278" v="122" actId="478"/>
            <ac:spMkLst>
              <pc:docMk/>
              <pc:sldMasterMk cId="876164843" sldId="2147483648"/>
              <pc:sldLayoutMk cId="3312123489" sldId="2147483668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3:15:22.537" v="123" actId="478"/>
            <ac:spMkLst>
              <pc:docMk/>
              <pc:sldMasterMk cId="876164843" sldId="2147483648"/>
              <pc:sldLayoutMk cId="3312123489" sldId="2147483668"/>
              <ac:spMk id="4" creationId="{2EBBA903-CDBE-4BD4-865A-B8FBE537F3A1}"/>
            </ac:spMkLst>
          </pc:spChg>
          <pc:spChg chg="add mod">
            <ac:chgData name="Mark Richardson" userId="81901358-d286-4f2c-b066-ac03f39e695b" providerId="ADAL" clId="{2840ADF8-D27E-6043-9863-848672BCC52E}" dt="2020-12-08T23:17:01.953" v="159" actId="207"/>
            <ac:spMkLst>
              <pc:docMk/>
              <pc:sldMasterMk cId="876164843" sldId="2147483648"/>
              <pc:sldLayoutMk cId="3312123489" sldId="2147483668"/>
              <ac:spMk id="5" creationId="{D0130A99-8F57-354A-9676-5457F43F7DFB}"/>
            </ac:spMkLst>
          </pc:spChg>
          <pc:spChg chg="add mod">
            <ac:chgData name="Mark Richardson" userId="81901358-d286-4f2c-b066-ac03f39e695b" providerId="ADAL" clId="{2840ADF8-D27E-6043-9863-848672BCC52E}" dt="2020-12-08T23:17:01.953" v="159" actId="207"/>
            <ac:spMkLst>
              <pc:docMk/>
              <pc:sldMasterMk cId="876164843" sldId="2147483648"/>
              <pc:sldLayoutMk cId="3312123489" sldId="2147483668"/>
              <ac:spMk id="6" creationId="{E654AECF-158E-E24F-BC90-D4992613AD3C}"/>
            </ac:spMkLst>
          </pc:spChg>
          <pc:spChg chg="add mod">
            <ac:chgData name="Mark Richardson" userId="81901358-d286-4f2c-b066-ac03f39e695b" providerId="ADAL" clId="{2840ADF8-D27E-6043-9863-848672BCC52E}" dt="2020-12-08T23:17:01.953" v="159" actId="207"/>
            <ac:spMkLst>
              <pc:docMk/>
              <pc:sldMasterMk cId="876164843" sldId="2147483648"/>
              <pc:sldLayoutMk cId="3312123489" sldId="2147483668"/>
              <ac:spMk id="7" creationId="{8EB6DFCD-CA2E-6840-9D2B-3D165564ABFA}"/>
            </ac:spMkLst>
          </pc:spChg>
        </pc:sldLayoutChg>
        <pc:sldLayoutChg chg="delSp mod">
          <pc:chgData name="Mark Richardson" userId="81901358-d286-4f2c-b066-ac03f39e695b" providerId="ADAL" clId="{2840ADF8-D27E-6043-9863-848672BCC52E}" dt="2020-12-08T22:50:09.821" v="27" actId="6014"/>
          <pc:sldLayoutMkLst>
            <pc:docMk/>
            <pc:sldMasterMk cId="876164843" sldId="2147483648"/>
            <pc:sldLayoutMk cId="992222616" sldId="2147483669"/>
          </pc:sldLayoutMkLst>
          <pc:spChg chg="del">
            <ac:chgData name="Mark Richardson" userId="81901358-d286-4f2c-b066-ac03f39e695b" providerId="ADAL" clId="{2840ADF8-D27E-6043-9863-848672BCC52E}" dt="2020-12-08T22:49:52.881" v="24" actId="478"/>
            <ac:spMkLst>
              <pc:docMk/>
              <pc:sldMasterMk cId="876164843" sldId="2147483648"/>
              <pc:sldLayoutMk cId="992222616" sldId="2147483669"/>
              <ac:spMk id="2" creationId="{27606FC6-19F6-4313-9AAD-ADA154EF424D}"/>
            </ac:spMkLst>
          </pc:spChg>
          <pc:spChg chg="del">
            <ac:chgData name="Mark Richardson" userId="81901358-d286-4f2c-b066-ac03f39e695b" providerId="ADAL" clId="{2840ADF8-D27E-6043-9863-848672BCC52E}" dt="2020-12-08T22:49:53.969" v="25" actId="478"/>
            <ac:spMkLst>
              <pc:docMk/>
              <pc:sldMasterMk cId="876164843" sldId="2147483648"/>
              <pc:sldLayoutMk cId="992222616" sldId="2147483669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2:49:54.755" v="26" actId="478"/>
            <ac:spMkLst>
              <pc:docMk/>
              <pc:sldMasterMk cId="876164843" sldId="2147483648"/>
              <pc:sldLayoutMk cId="992222616" sldId="2147483669"/>
              <ac:spMk id="4" creationId="{2EBBA903-CDBE-4BD4-865A-B8FBE537F3A1}"/>
            </ac:spMkLst>
          </pc:spChg>
        </pc:sldLayoutChg>
        <pc:sldLayoutChg chg="addSp delSp modSp mod">
          <pc:chgData name="Mark Richardson" userId="81901358-d286-4f2c-b066-ac03f39e695b" providerId="ADAL" clId="{2840ADF8-D27E-6043-9863-848672BCC52E}" dt="2020-12-08T23:17:06.300" v="161" actId="207"/>
          <pc:sldLayoutMkLst>
            <pc:docMk/>
            <pc:sldMasterMk cId="876164843" sldId="2147483648"/>
            <pc:sldLayoutMk cId="1738353356" sldId="2147483670"/>
          </pc:sldLayoutMkLst>
          <pc:spChg chg="del">
            <ac:chgData name="Mark Richardson" userId="81901358-d286-4f2c-b066-ac03f39e695b" providerId="ADAL" clId="{2840ADF8-D27E-6043-9863-848672BCC52E}" dt="2020-12-08T23:15:25.657" v="124" actId="478"/>
            <ac:spMkLst>
              <pc:docMk/>
              <pc:sldMasterMk cId="876164843" sldId="2147483648"/>
              <pc:sldLayoutMk cId="1738353356" sldId="2147483670"/>
              <ac:spMk id="2" creationId="{27606FC6-19F6-4313-9AAD-ADA154EF424D}"/>
            </ac:spMkLst>
          </pc:spChg>
          <pc:spChg chg="del">
            <ac:chgData name="Mark Richardson" userId="81901358-d286-4f2c-b066-ac03f39e695b" providerId="ADAL" clId="{2840ADF8-D27E-6043-9863-848672BCC52E}" dt="2020-12-08T23:15:26.466" v="125" actId="478"/>
            <ac:spMkLst>
              <pc:docMk/>
              <pc:sldMasterMk cId="876164843" sldId="2147483648"/>
              <pc:sldLayoutMk cId="1738353356" sldId="2147483670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3:15:27.522" v="126" actId="478"/>
            <ac:spMkLst>
              <pc:docMk/>
              <pc:sldMasterMk cId="876164843" sldId="2147483648"/>
              <pc:sldLayoutMk cId="1738353356" sldId="2147483670"/>
              <ac:spMk id="4" creationId="{2EBBA903-CDBE-4BD4-865A-B8FBE537F3A1}"/>
            </ac:spMkLst>
          </pc:spChg>
          <pc:spChg chg="add mod">
            <ac:chgData name="Mark Richardson" userId="81901358-d286-4f2c-b066-ac03f39e695b" providerId="ADAL" clId="{2840ADF8-D27E-6043-9863-848672BCC52E}" dt="2020-12-08T23:17:06.300" v="161" actId="207"/>
            <ac:spMkLst>
              <pc:docMk/>
              <pc:sldMasterMk cId="876164843" sldId="2147483648"/>
              <pc:sldLayoutMk cId="1738353356" sldId="2147483670"/>
              <ac:spMk id="5" creationId="{2351FD0D-83C4-8948-83A3-E0B75BD231BE}"/>
            </ac:spMkLst>
          </pc:spChg>
          <pc:spChg chg="add mod">
            <ac:chgData name="Mark Richardson" userId="81901358-d286-4f2c-b066-ac03f39e695b" providerId="ADAL" clId="{2840ADF8-D27E-6043-9863-848672BCC52E}" dt="2020-12-08T23:17:06.300" v="161" actId="207"/>
            <ac:spMkLst>
              <pc:docMk/>
              <pc:sldMasterMk cId="876164843" sldId="2147483648"/>
              <pc:sldLayoutMk cId="1738353356" sldId="2147483670"/>
              <ac:spMk id="6" creationId="{01A03677-1C97-4243-9D8B-993156D71255}"/>
            </ac:spMkLst>
          </pc:spChg>
          <pc:spChg chg="add mod">
            <ac:chgData name="Mark Richardson" userId="81901358-d286-4f2c-b066-ac03f39e695b" providerId="ADAL" clId="{2840ADF8-D27E-6043-9863-848672BCC52E}" dt="2020-12-08T23:17:06.300" v="161" actId="207"/>
            <ac:spMkLst>
              <pc:docMk/>
              <pc:sldMasterMk cId="876164843" sldId="2147483648"/>
              <pc:sldLayoutMk cId="1738353356" sldId="2147483670"/>
              <ac:spMk id="7" creationId="{4E607091-BFFB-4642-9019-C6D488505D39}"/>
            </ac:spMkLst>
          </pc:spChg>
        </pc:sldLayoutChg>
        <pc:sldLayoutChg chg="addSp delSp modSp mod ord setBg">
          <pc:chgData name="Mark Richardson" userId="81901358-d286-4f2c-b066-ac03f39e695b" providerId="ADAL" clId="{2840ADF8-D27E-6043-9863-848672BCC52E}" dt="2020-12-08T23:17:13.773" v="162"/>
          <pc:sldLayoutMkLst>
            <pc:docMk/>
            <pc:sldMasterMk cId="876164843" sldId="2147483648"/>
            <pc:sldLayoutMk cId="370362106" sldId="2147483671"/>
          </pc:sldLayoutMkLst>
          <pc:spChg chg="del">
            <ac:chgData name="Mark Richardson" userId="81901358-d286-4f2c-b066-ac03f39e695b" providerId="ADAL" clId="{2840ADF8-D27E-6043-9863-848672BCC52E}" dt="2020-12-08T23:15:32.056" v="127" actId="478"/>
            <ac:spMkLst>
              <pc:docMk/>
              <pc:sldMasterMk cId="876164843" sldId="2147483648"/>
              <pc:sldLayoutMk cId="370362106" sldId="2147483671"/>
              <ac:spMk id="2" creationId="{27606FC6-19F6-4313-9AAD-ADA154EF424D}"/>
            </ac:spMkLst>
          </pc:spChg>
          <pc:spChg chg="del">
            <ac:chgData name="Mark Richardson" userId="81901358-d286-4f2c-b066-ac03f39e695b" providerId="ADAL" clId="{2840ADF8-D27E-6043-9863-848672BCC52E}" dt="2020-12-08T23:15:34.227" v="128" actId="478"/>
            <ac:spMkLst>
              <pc:docMk/>
              <pc:sldMasterMk cId="876164843" sldId="2147483648"/>
              <pc:sldLayoutMk cId="370362106" sldId="2147483671"/>
              <ac:spMk id="3" creationId="{B1CD8F8C-F5C5-4927-8905-323E5F216722}"/>
            </ac:spMkLst>
          </pc:spChg>
          <pc:spChg chg="del">
            <ac:chgData name="Mark Richardson" userId="81901358-d286-4f2c-b066-ac03f39e695b" providerId="ADAL" clId="{2840ADF8-D27E-6043-9863-848672BCC52E}" dt="2020-12-08T23:15:36.433" v="129" actId="478"/>
            <ac:spMkLst>
              <pc:docMk/>
              <pc:sldMasterMk cId="876164843" sldId="2147483648"/>
              <pc:sldLayoutMk cId="370362106" sldId="2147483671"/>
              <ac:spMk id="4" creationId="{2EBBA903-CDBE-4BD4-865A-B8FBE537F3A1}"/>
            </ac:spMkLst>
          </pc:spChg>
          <pc:spChg chg="add mod">
            <ac:chgData name="Mark Richardson" userId="81901358-d286-4f2c-b066-ac03f39e695b" providerId="ADAL" clId="{2840ADF8-D27E-6043-9863-848672BCC52E}" dt="2020-12-08T23:17:13.773" v="162"/>
            <ac:spMkLst>
              <pc:docMk/>
              <pc:sldMasterMk cId="876164843" sldId="2147483648"/>
              <pc:sldLayoutMk cId="370362106" sldId="2147483671"/>
              <ac:spMk id="5" creationId="{1195C92F-D3B5-BE44-A508-43033D11C94E}"/>
            </ac:spMkLst>
          </pc:spChg>
          <pc:spChg chg="add mod">
            <ac:chgData name="Mark Richardson" userId="81901358-d286-4f2c-b066-ac03f39e695b" providerId="ADAL" clId="{2840ADF8-D27E-6043-9863-848672BCC52E}" dt="2020-12-08T23:17:13.773" v="162"/>
            <ac:spMkLst>
              <pc:docMk/>
              <pc:sldMasterMk cId="876164843" sldId="2147483648"/>
              <pc:sldLayoutMk cId="370362106" sldId="2147483671"/>
              <ac:spMk id="6" creationId="{0E6E307C-FA11-2548-A6E2-15048BEE40F5}"/>
            </ac:spMkLst>
          </pc:spChg>
          <pc:spChg chg="add mod">
            <ac:chgData name="Mark Richardson" userId="81901358-d286-4f2c-b066-ac03f39e695b" providerId="ADAL" clId="{2840ADF8-D27E-6043-9863-848672BCC52E}" dt="2020-12-08T23:17:13.773" v="162"/>
            <ac:spMkLst>
              <pc:docMk/>
              <pc:sldMasterMk cId="876164843" sldId="2147483648"/>
              <pc:sldLayoutMk cId="370362106" sldId="2147483671"/>
              <ac:spMk id="7" creationId="{DA584A25-7F39-A747-8648-C9FD5CD4B68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789-1E42-4916-A200-2514A00DA977}" type="datetimeFigureOut">
              <a:rPr lang="en-CA" smtClean="0"/>
              <a:t>2021-02-05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A756-DF3B-4C15-99E0-34EAAA45D0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2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04311A-1796-1143-8D0E-4977469A6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70" y="601257"/>
            <a:ext cx="3387250" cy="3387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BE164-4C5E-4873-85C1-C7EC0863E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122" y="1122362"/>
            <a:ext cx="5658677" cy="3387249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514C-DC33-471D-ADEC-EB49C6F3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122" y="4899991"/>
            <a:ext cx="5658677" cy="11003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6FD21E9-B5D4-3143-A9E4-AAA75DF91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9" y="3864991"/>
            <a:ext cx="4974346" cy="1706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427ACA-C554-2C4A-8333-9AC3244191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5" y="5270432"/>
            <a:ext cx="1726045" cy="98631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478048-B37A-234A-956F-6F6E8535E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91215D-48AF-6346-B1E8-124DEC5AF50E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7D6FA1-48DC-724A-ADA9-28385A172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BEF7F3-C71F-1841-9AA1-33F46B4F9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Blue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5B9B3F-9EF2-A446-BF99-DCD53A1E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FD7CB0-B53E-8043-A66C-F40D067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7E126-FE0F-594F-927E-8EFF71159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3E61C93-08EE-8F40-970A-3EDFE50D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50113C-4482-8F45-850F-35C5100F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3142E96-857A-3440-9788-EF119DF5CAAD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220355-B398-C448-A28F-16A6E81E8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0EAEF9-5CA4-1A4E-B4FA-CE0DA89AC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08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, Blue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5B9B3F-9EF2-A446-BF99-DCD53A1E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FD7CB0-B53E-8043-A66C-F40D067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035EB2-9335-8F47-86C1-A299B06F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1D3848B-2440-F14D-8249-63FC37A8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BFE7C5D-3E98-2A42-B3E1-D43CF9EA2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0AA31ED-AF70-914E-845C-2EAA9A4A4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D6A2E-F56E-0E4A-99B9-198B87C1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AED3AB-AEBB-6C48-BF49-26CCEA36037E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A64E43-9571-2840-8CFD-46FBB949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71A38E6-72DA-324C-AF79-CC9B39C6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7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AB6E49-2811-1042-81B1-350EB556F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286FD7-4575-4044-B289-9442D10D0D5F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CF21E-80A5-0442-A36C-6ED566D3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D8279B-0C88-774B-A28A-DF7F662CD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2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, N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8F58DB-AA52-7D4B-9D79-D40599B35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10D8CF4-7DAF-EF47-9215-F87E8A8E49F6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E4C62D-2CB2-FE40-9264-46C400224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8B5E4-5108-BF42-92D1-395D5C702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93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 w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130A99-8F57-354A-9676-5457F43F7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325CFF-7FDE-5C41-8916-41C0C858303D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54AECF-158E-E24F-BC90-D4992613A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B6DFCD-CA2E-6840-9D2B-3D165564A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12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, w ba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51FD0D-83C4-8948-83A3-E0B75BD23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3EF21EA-3C6B-054C-9543-618F0FF1E0B0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A03677-1C97-4243-9D8B-993156D71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607091-BFFB-4642-9019-C6D488505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353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2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Space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95C92F-D3B5-BE44-A508-43033D11C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42C6DC8-60A2-3B48-A360-CBC72BFFC03E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E307C-FA11-2548-A6E2-15048BEE4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84A25-7F39-A747-8648-C9FD5CD4B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6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CE4D-782D-466A-B770-50CE86F7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E284-CACD-40D7-9C98-C67D35C6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5FF2F-BD16-4DDD-976F-7698E04A1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EE6014-11B8-1749-9FDB-562C473B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28E52-E2BB-D34D-B38B-2E0023FACA0D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EDE58CF-3797-F244-A74F-78B33727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F57918-B82F-0045-870F-AE60989A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114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4D3A-23AA-4655-8042-E6CAA1ED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CEFC5-A1DD-49A8-A5C6-910091040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B2DE4-D529-4869-B889-D601DB497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8FFF14-5A8F-6840-8B5C-C139CB9E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5D9BAD-A690-D94B-88D2-AECDDFB2262B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2DA4EA-B369-CA41-BBD0-65BCC280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AB2840-C9DD-5440-AD3B-EDC1F103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3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D9E-BEF8-44C5-9BC4-29BF4680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96EA2-3D1D-43F0-8105-7BE2C4C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297A7A-9B51-854A-B992-D2E3180ED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68908B-19C4-DB41-8FB8-084219B9BDDA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CD32F0-007E-4B44-BCC2-8532EA54F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414A06-09CD-294C-A069-9ADFDA831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63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5B3F-802A-4D30-9702-70616D53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2BD74-1E8E-44F8-AD5E-9D8E6EA53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8EFE75-4012-3842-B017-DF1D1FDEF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1A982A7-9C0E-AA44-B422-298CD1117F77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49236D-AB5C-5842-B40F-A2B6F248A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25F09D-891D-1C4B-919E-859C878C8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998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9E06E-13B8-4AA7-9C4E-95D87453B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36C17-A871-4057-B66C-25FA0243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63BD8D-E2EE-1C4A-9C4B-928FD672F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9149B69-AAE0-164B-BECF-5C2EB0B513B5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319FA3-0749-C445-8284-CA305AD0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ADA806-1003-AF4A-AF5D-86D00058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4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two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BA82-F17D-4448-8D7F-6385FCD6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person, holding, umbrella, standing&#10;&#10;Description automatically generated">
            <a:extLst>
              <a:ext uri="{FF2B5EF4-FFF2-40B4-BE49-F238E27FC236}">
                <a16:creationId xmlns:a16="http://schemas.microsoft.com/office/drawing/2014/main" id="{12D6D19A-E9ED-774C-8EC1-9CF356B3E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B333F-9838-1248-ADDA-4ACB657F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8A8C-B494-9E41-88F1-CC95C543E766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8C07B-BA6A-F841-B2A1-BD927652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Test footer colour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7CCC6-0FF4-D541-8FF9-A007C8BB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6D5-B6FC-4179-AAAC-EED352E43419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690BB56-FA8B-024B-B352-DB93C10F3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675" y="366198"/>
            <a:ext cx="8120084" cy="2159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89EC0-A07A-7A4B-B645-A314AA1EECEE}"/>
              </a:ext>
            </a:extLst>
          </p:cNvPr>
          <p:cNvSpPr txBox="1"/>
          <p:nvPr userDrawn="1"/>
        </p:nvSpPr>
        <p:spPr>
          <a:xfrm>
            <a:off x="1330859" y="3032911"/>
            <a:ext cx="9777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Canada’s Astroparticle Physics Network</a:t>
            </a:r>
          </a:p>
        </p:txBody>
      </p:sp>
    </p:spTree>
    <p:extLst>
      <p:ext uri="{BB962C8B-B14F-4D97-AF65-F5344CB8AC3E}">
        <p14:creationId xmlns:p14="http://schemas.microsoft.com/office/powerpoint/2010/main" val="213358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5327F12A-D4D6-2144-BB6F-D9A820882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1006" y="452387"/>
            <a:ext cx="9180000" cy="68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5FC83-967B-9C46-9888-F5121D245473}"/>
              </a:ext>
            </a:extLst>
          </p:cNvPr>
          <p:cNvSpPr txBox="1"/>
          <p:nvPr userDrawn="1"/>
        </p:nvSpPr>
        <p:spPr>
          <a:xfrm>
            <a:off x="6301212" y="2480650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D7CE2-4B9C-9B46-9487-3FFDE28A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123" y="4239592"/>
            <a:ext cx="5658677" cy="11003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F3B10EA-3345-2641-B3CB-38E3A57D8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634" y="6557038"/>
            <a:ext cx="1540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8648008-EF66-E347-A2A1-23B0CCABCE13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4182195-6B9F-914F-913A-A8A2DE905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BB14D-6338-AE4E-8A7F-C1C30525E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69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36BB-54FF-485F-B22D-CBBE8CCF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A2CA6-FA75-4742-B685-914C0D72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CE6E15-7088-614A-9E65-1F672BED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6ECEF2-1A2B-104E-9005-E493428F4F1F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3E0451-2C05-4E4A-BC3C-5A8838E55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ACBF35-AF38-2A4D-B774-4415AFC2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5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1616-6209-44DC-9985-1F818FB7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8A8F-F8EE-4921-BAB6-849F3F9E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62EDD-4C36-4353-8297-9E755FE86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E50E0C-37EB-AC42-AE01-3381569F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CD7B6-CB58-284A-8CA8-016EC84AC257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E4C26E-BD48-414E-808F-758410D39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4665EFC-8728-8941-B71F-01D0080A5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43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EAFB-623C-44AD-81A0-5553228F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4750-1EE4-4AE8-A5C6-E7971A658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AA544-824D-480D-A67C-2A726BE9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46C13-C0ED-44B1-AAF0-9510B1D1D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94C33-7C69-4B23-A359-25541E51C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5F31D3-EBC2-574F-A60E-18652A80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2E56D71-F0CC-7A46-B325-7D3EC78EFAF4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E224BA-7D6B-364F-84F1-38F946A2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6394E5-7AE7-3847-A7D6-16736B32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86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E372-BF3E-49EE-A6D2-5CF91F1B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1CDA3C1-F05A-2D4F-902F-EB10A698D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5D2178-3BF5-9D49-919F-E213D25E2163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9486B1-F3E6-574A-A550-990F46F53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0F62FA-A8D0-FC4A-87A2-C731AAE05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89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Blue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5B9B3F-9EF2-A446-BF99-DCD53A1E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FD7CB0-B53E-8043-A66C-F40D067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6436EE-4C10-FE48-8E9F-BC40CDB04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C0FE5D-DD5A-F846-BE6E-0194FE5EBE67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9A9872-5352-3849-914C-D5DB42165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1DA9A6-7035-C742-B548-DE3FF4F1B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49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Blue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5B9B3F-9EF2-A446-BF99-DCD53A1E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B5D1EE-F3E5-4E4E-B8DD-D48076DA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0294E6E-91DD-984E-96C5-A4AA36BBD58D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C34C59-CB39-194C-A7A5-7B695C1DE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4876FE-2E55-1B4A-AC79-230D039F8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22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Blue">
    <p:bg>
      <p:bgPr>
        <a:solidFill>
          <a:srgbClr val="11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5B9B3F-9EF2-A446-BF99-DCD53A1E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FD7CB0-B53E-8043-A66C-F40D067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489986-36B5-5544-956A-048C7327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A342B7-50DE-B547-B48E-810C48ADE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93B8FB-6392-F541-B50E-514D20A44126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EB2800-84BD-524E-8E19-68FE34370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Test footer colour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C67CEB-FBDA-3947-9ECE-389E6C6CD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81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BF9BF7-F767-1244-A756-0172A856704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1203"/>
            <a:ext cx="12192000" cy="2367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09BF5-FFAE-485F-AA26-89366D5F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36351-BF8A-4EE5-AA92-F7D74957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27BB4-FC9B-4FEB-A6DF-A6FF9BF61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7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874C09B-04BE-D747-B170-9FBD40EE6FE3}" type="datetime1">
              <a:rPr lang="en-CA" smtClean="0"/>
              <a:t>2021-02-05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4841-B061-421F-8327-F1B4DA5AA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70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6977-A31A-45F7-BFAF-28F52836B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87D6D5-B6FC-4179-AAAC-EED352E434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6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7" r:id="rId8"/>
    <p:sldLayoutId id="2147483665" r:id="rId9"/>
    <p:sldLayoutId id="2147483664" r:id="rId10"/>
    <p:sldLayoutId id="2147483663" r:id="rId11"/>
    <p:sldLayoutId id="2147483655" r:id="rId12"/>
    <p:sldLayoutId id="2147483666" r:id="rId13"/>
    <p:sldLayoutId id="2147483668" r:id="rId14"/>
    <p:sldLayoutId id="2147483670" r:id="rId15"/>
    <p:sldLayoutId id="2147483669" r:id="rId16"/>
    <p:sldLayoutId id="2147483671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8B4-8B01-7B43-8E8B-0E81FF132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5CB9D-0592-BD47-ADA3-12754CF53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93C20-6406-0047-93D9-B5861A835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BB8F-3577-4971-9B8E-FA2A08E9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9E49-50EF-4973-8041-4E69F934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CD69F-9883-46F4-922F-170B95ED5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Test footer colour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Canadian Particle Astrophysics Centre at Queen's University</dc:creator>
  <cp:lastModifiedBy>Fouad Elgindy</cp:lastModifiedBy>
  <cp:revision>6</cp:revision>
  <dcterms:created xsi:type="dcterms:W3CDTF">2020-02-05T16:04:02Z</dcterms:created>
  <dcterms:modified xsi:type="dcterms:W3CDTF">2021-02-05T14:45:49Z</dcterms:modified>
</cp:coreProperties>
</file>