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86" r:id="rId4"/>
    <p:sldId id="280" r:id="rId5"/>
    <p:sldId id="278" r:id="rId6"/>
    <p:sldId id="269" r:id="rId7"/>
    <p:sldId id="279" r:id="rId8"/>
    <p:sldId id="268" r:id="rId9"/>
    <p:sldId id="284" r:id="rId10"/>
    <p:sldId id="266" r:id="rId11"/>
    <p:sldId id="270" r:id="rId12"/>
    <p:sldId id="273" r:id="rId13"/>
    <p:sldId id="285" r:id="rId14"/>
    <p:sldId id="282" r:id="rId15"/>
    <p:sldId id="283" r:id="rId16"/>
    <p:sldId id="259"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35D"/>
    <a:srgbClr val="44546A"/>
    <a:srgbClr val="EEB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DC361-2FB6-4655-BA71-C34BB7E13686}" v="5" dt="2021-02-03T03:16:58.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9184" autoAdjust="0"/>
  </p:normalViewPr>
  <p:slideViewPr>
    <p:cSldViewPr snapToGrid="0">
      <p:cViewPr varScale="1">
        <p:scale>
          <a:sx n="89" d="100"/>
          <a:sy n="89" d="100"/>
        </p:scale>
        <p:origin x="52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Kenny" userId="71957570-4f93-4a0f-8b46-bae48f15bac4" providerId="ADAL" clId="{A69DC361-2FB6-4655-BA71-C34BB7E13686}"/>
    <pc:docChg chg="undo custSel addSld delSld modSld sldOrd modMainMaster">
      <pc:chgData name="Zachary Kenny" userId="71957570-4f93-4a0f-8b46-bae48f15bac4" providerId="ADAL" clId="{A69DC361-2FB6-4655-BA71-C34BB7E13686}" dt="2021-02-03T03:18:47.189" v="389" actId="1076"/>
      <pc:docMkLst>
        <pc:docMk/>
      </pc:docMkLst>
      <pc:sldChg chg="modSp mod">
        <pc:chgData name="Zachary Kenny" userId="71957570-4f93-4a0f-8b46-bae48f15bac4" providerId="ADAL" clId="{A69DC361-2FB6-4655-BA71-C34BB7E13686}" dt="2021-02-03T03:07:45.709" v="335" actId="14100"/>
        <pc:sldMkLst>
          <pc:docMk/>
          <pc:sldMk cId="2960932977" sldId="259"/>
        </pc:sldMkLst>
        <pc:picChg chg="mod">
          <ac:chgData name="Zachary Kenny" userId="71957570-4f93-4a0f-8b46-bae48f15bac4" providerId="ADAL" clId="{A69DC361-2FB6-4655-BA71-C34BB7E13686}" dt="2021-02-03T03:07:45.709" v="335" actId="14100"/>
          <ac:picMkLst>
            <pc:docMk/>
            <pc:sldMk cId="2960932977" sldId="259"/>
            <ac:picMk id="2" creationId="{7B80FFB5-7F9A-4C01-9DA8-864B2D5D8E94}"/>
          </ac:picMkLst>
        </pc:picChg>
      </pc:sldChg>
      <pc:sldChg chg="ord">
        <pc:chgData name="Zachary Kenny" userId="71957570-4f93-4a0f-8b46-bae48f15bac4" providerId="ADAL" clId="{A69DC361-2FB6-4655-BA71-C34BB7E13686}" dt="2021-02-03T03:02:34.401" v="60"/>
        <pc:sldMkLst>
          <pc:docMk/>
          <pc:sldMk cId="1157293282" sldId="268"/>
        </pc:sldMkLst>
      </pc:sldChg>
      <pc:sldChg chg="addSp delSp modSp mod chgLayout">
        <pc:chgData name="Zachary Kenny" userId="71957570-4f93-4a0f-8b46-bae48f15bac4" providerId="ADAL" clId="{A69DC361-2FB6-4655-BA71-C34BB7E13686}" dt="2021-02-03T03:18:47.189" v="389" actId="1076"/>
        <pc:sldMkLst>
          <pc:docMk/>
          <pc:sldMk cId="3983959732" sldId="282"/>
        </pc:sldMkLst>
        <pc:spChg chg="add del mod ord">
          <ac:chgData name="Zachary Kenny" userId="71957570-4f93-4a0f-8b46-bae48f15bac4" providerId="ADAL" clId="{A69DC361-2FB6-4655-BA71-C34BB7E13686}" dt="2021-02-03T03:18:41.628" v="388" actId="478"/>
          <ac:spMkLst>
            <pc:docMk/>
            <pc:sldMk cId="3983959732" sldId="282"/>
            <ac:spMk id="2" creationId="{C15D8ACD-390B-4677-9921-B566F052A785}"/>
          </ac:spMkLst>
        </pc:spChg>
        <pc:spChg chg="add mod ord">
          <ac:chgData name="Zachary Kenny" userId="71957570-4f93-4a0f-8b46-bae48f15bac4" providerId="ADAL" clId="{A69DC361-2FB6-4655-BA71-C34BB7E13686}" dt="2021-02-03T03:18:47.189" v="389" actId="1076"/>
          <ac:spMkLst>
            <pc:docMk/>
            <pc:sldMk cId="3983959732" sldId="282"/>
            <ac:spMk id="4" creationId="{17CC471B-5F6B-4C66-B699-318C4E2546E0}"/>
          </ac:spMkLst>
        </pc:spChg>
      </pc:sldChg>
      <pc:sldChg chg="modSp mod">
        <pc:chgData name="Zachary Kenny" userId="71957570-4f93-4a0f-8b46-bae48f15bac4" providerId="ADAL" clId="{A69DC361-2FB6-4655-BA71-C34BB7E13686}" dt="2021-02-03T03:07:30.230" v="333" actId="14861"/>
        <pc:sldMkLst>
          <pc:docMk/>
          <pc:sldMk cId="2184321640" sldId="283"/>
        </pc:sldMkLst>
        <pc:picChg chg="mod">
          <ac:chgData name="Zachary Kenny" userId="71957570-4f93-4a0f-8b46-bae48f15bac4" providerId="ADAL" clId="{A69DC361-2FB6-4655-BA71-C34BB7E13686}" dt="2021-02-03T03:07:30.230" v="333" actId="14861"/>
          <ac:picMkLst>
            <pc:docMk/>
            <pc:sldMk cId="2184321640" sldId="283"/>
            <ac:picMk id="5" creationId="{A4282E02-F0A4-4C64-BA9A-C073852F6D29}"/>
          </ac:picMkLst>
        </pc:picChg>
      </pc:sldChg>
      <pc:sldChg chg="del">
        <pc:chgData name="Zachary Kenny" userId="71957570-4f93-4a0f-8b46-bae48f15bac4" providerId="ADAL" clId="{A69DC361-2FB6-4655-BA71-C34BB7E13686}" dt="2021-02-03T03:00:35.484" v="0" actId="2696"/>
        <pc:sldMkLst>
          <pc:docMk/>
          <pc:sldMk cId="927504741" sldId="284"/>
        </pc:sldMkLst>
      </pc:sldChg>
      <pc:sldChg chg="modSp add mod modNotesTx">
        <pc:chgData name="Zachary Kenny" userId="71957570-4f93-4a0f-8b46-bae48f15bac4" providerId="ADAL" clId="{A69DC361-2FB6-4655-BA71-C34BB7E13686}" dt="2021-02-03T03:02:19.857" v="58" actId="20577"/>
        <pc:sldMkLst>
          <pc:docMk/>
          <pc:sldMk cId="976109868" sldId="284"/>
        </pc:sldMkLst>
        <pc:picChg chg="mod">
          <ac:chgData name="Zachary Kenny" userId="71957570-4f93-4a0f-8b46-bae48f15bac4" providerId="ADAL" clId="{A69DC361-2FB6-4655-BA71-C34BB7E13686}" dt="2021-02-03T03:01:08.613" v="3" actId="14100"/>
          <ac:picMkLst>
            <pc:docMk/>
            <pc:sldMk cId="976109868" sldId="284"/>
            <ac:picMk id="5" creationId="{D377B55D-7578-4A93-A86E-678D7E9A70F6}"/>
          </ac:picMkLst>
        </pc:picChg>
      </pc:sldChg>
      <pc:sldChg chg="add mod modClrScheme chgLayout modNotesTx">
        <pc:chgData name="Zachary Kenny" userId="71957570-4f93-4a0f-8b46-bae48f15bac4" providerId="ADAL" clId="{A69DC361-2FB6-4655-BA71-C34BB7E13686}" dt="2021-02-03T03:06:04.181" v="302" actId="20577"/>
        <pc:sldMkLst>
          <pc:docMk/>
          <pc:sldMk cId="3641163839" sldId="285"/>
        </pc:sldMkLst>
      </pc:sldChg>
      <pc:sldMasterChg chg="modSldLayout">
        <pc:chgData name="Zachary Kenny" userId="71957570-4f93-4a0f-8b46-bae48f15bac4" providerId="ADAL" clId="{A69DC361-2FB6-4655-BA71-C34BB7E13686}" dt="2021-02-03T03:18:06.226" v="385" actId="255"/>
        <pc:sldMasterMkLst>
          <pc:docMk/>
          <pc:sldMasterMk cId="876164843" sldId="2147483648"/>
        </pc:sldMasterMkLst>
        <pc:sldLayoutChg chg="addSp delSp modSp mod">
          <pc:chgData name="Zachary Kenny" userId="71957570-4f93-4a0f-8b46-bae48f15bac4" providerId="ADAL" clId="{A69DC361-2FB6-4655-BA71-C34BB7E13686}" dt="2021-02-03T03:18:06.226" v="385" actId="255"/>
          <pc:sldLayoutMkLst>
            <pc:docMk/>
            <pc:sldMasterMk cId="876164843" sldId="2147483648"/>
            <pc:sldLayoutMk cId="189269239" sldId="2147483661"/>
          </pc:sldLayoutMkLst>
          <pc:spChg chg="add del">
            <ac:chgData name="Zachary Kenny" userId="71957570-4f93-4a0f-8b46-bae48f15bac4" providerId="ADAL" clId="{A69DC361-2FB6-4655-BA71-C34BB7E13686}" dt="2021-02-03T03:13:23.653" v="351" actId="11529"/>
            <ac:spMkLst>
              <pc:docMk/>
              <pc:sldMasterMk cId="876164843" sldId="2147483648"/>
              <pc:sldLayoutMk cId="189269239" sldId="2147483661"/>
              <ac:spMk id="2" creationId="{499873C9-6127-489A-AB1C-99C356BB608D}"/>
            </ac:spMkLst>
          </pc:spChg>
          <pc:spChg chg="add del mod">
            <ac:chgData name="Zachary Kenny" userId="71957570-4f93-4a0f-8b46-bae48f15bac4" providerId="ADAL" clId="{A69DC361-2FB6-4655-BA71-C34BB7E13686}" dt="2021-02-03T03:14:27.947" v="367" actId="478"/>
            <ac:spMkLst>
              <pc:docMk/>
              <pc:sldMasterMk cId="876164843" sldId="2147483648"/>
              <pc:sldLayoutMk cId="189269239" sldId="2147483661"/>
              <ac:spMk id="3" creationId="{88DE53D2-88DB-43AB-9F9D-DAB097B1A65E}"/>
            </ac:spMkLst>
          </pc:spChg>
          <pc:spChg chg="add del">
            <ac:chgData name="Zachary Kenny" userId="71957570-4f93-4a0f-8b46-bae48f15bac4" providerId="ADAL" clId="{A69DC361-2FB6-4655-BA71-C34BB7E13686}" dt="2021-02-03T03:14:23.259" v="365" actId="11529"/>
            <ac:spMkLst>
              <pc:docMk/>
              <pc:sldMasterMk cId="876164843" sldId="2147483648"/>
              <pc:sldLayoutMk cId="189269239" sldId="2147483661"/>
              <ac:spMk id="4" creationId="{0974E18A-FB09-4E1D-8258-7F906A9CBADF}"/>
            </ac:spMkLst>
          </pc:spChg>
          <pc:spChg chg="add del mod">
            <ac:chgData name="Zachary Kenny" userId="71957570-4f93-4a0f-8b46-bae48f15bac4" providerId="ADAL" clId="{A69DC361-2FB6-4655-BA71-C34BB7E13686}" dt="2021-02-03T03:14:26.324" v="366" actId="478"/>
            <ac:spMkLst>
              <pc:docMk/>
              <pc:sldMasterMk cId="876164843" sldId="2147483648"/>
              <pc:sldLayoutMk cId="189269239" sldId="2147483661"/>
              <ac:spMk id="5" creationId="{410F4CA2-C598-4196-B79A-678142558EF9}"/>
            </ac:spMkLst>
          </pc:spChg>
          <pc:spChg chg="del mod">
            <ac:chgData name="Zachary Kenny" userId="71957570-4f93-4a0f-8b46-bae48f15bac4" providerId="ADAL" clId="{A69DC361-2FB6-4655-BA71-C34BB7E13686}" dt="2021-02-03T03:11:56.060" v="346"/>
            <ac:spMkLst>
              <pc:docMk/>
              <pc:sldMasterMk cId="876164843" sldId="2147483648"/>
              <pc:sldLayoutMk cId="189269239" sldId="2147483661"/>
              <ac:spMk id="7" creationId="{D935FC83-967B-9C46-9888-F5121D245473}"/>
            </ac:spMkLst>
          </pc:spChg>
          <pc:spChg chg="add del mod">
            <ac:chgData name="Zachary Kenny" userId="71957570-4f93-4a0f-8b46-bae48f15bac4" providerId="ADAL" clId="{A69DC361-2FB6-4655-BA71-C34BB7E13686}" dt="2021-02-03T03:13:10.881" v="350" actId="478"/>
            <ac:spMkLst>
              <pc:docMk/>
              <pc:sldMasterMk cId="876164843" sldId="2147483648"/>
              <pc:sldLayoutMk cId="189269239" sldId="2147483661"/>
              <ac:spMk id="12" creationId="{6515A117-8E4B-450D-B4FB-243FA35CA0CA}"/>
            </ac:spMkLst>
          </pc:spChg>
          <pc:spChg chg="add del">
            <ac:chgData name="Zachary Kenny" userId="71957570-4f93-4a0f-8b46-bae48f15bac4" providerId="ADAL" clId="{A69DC361-2FB6-4655-BA71-C34BB7E13686}" dt="2021-02-03T03:14:37.439" v="368" actId="11529"/>
            <ac:spMkLst>
              <pc:docMk/>
              <pc:sldMasterMk cId="876164843" sldId="2147483648"/>
              <pc:sldLayoutMk cId="189269239" sldId="2147483661"/>
              <ac:spMk id="13" creationId="{F454C1F5-C2EB-4553-AA42-E0D23165DF91}"/>
            </ac:spMkLst>
          </pc:spChg>
          <pc:spChg chg="add del mod">
            <ac:chgData name="Zachary Kenny" userId="71957570-4f93-4a0f-8b46-bae48f15bac4" providerId="ADAL" clId="{A69DC361-2FB6-4655-BA71-C34BB7E13686}" dt="2021-02-03T03:16:43.923" v="371" actId="478"/>
            <ac:spMkLst>
              <pc:docMk/>
              <pc:sldMasterMk cId="876164843" sldId="2147483648"/>
              <pc:sldLayoutMk cId="189269239" sldId="2147483661"/>
              <ac:spMk id="14" creationId="{B9480F8E-B3FC-4130-9090-4E5F8F4F5512}"/>
            </ac:spMkLst>
          </pc:spChg>
          <pc:spChg chg="add del">
            <ac:chgData name="Zachary Kenny" userId="71957570-4f93-4a0f-8b46-bae48f15bac4" providerId="ADAL" clId="{A69DC361-2FB6-4655-BA71-C34BB7E13686}" dt="2021-02-03T03:16:58.495" v="372" actId="11529"/>
            <ac:spMkLst>
              <pc:docMk/>
              <pc:sldMasterMk cId="876164843" sldId="2147483648"/>
              <pc:sldLayoutMk cId="189269239" sldId="2147483661"/>
              <ac:spMk id="15" creationId="{152A6F04-9FC5-4BF4-BDE7-7731511A9E21}"/>
            </ac:spMkLst>
          </pc:spChg>
          <pc:spChg chg="add mod">
            <ac:chgData name="Zachary Kenny" userId="71957570-4f93-4a0f-8b46-bae48f15bac4" providerId="ADAL" clId="{A69DC361-2FB6-4655-BA71-C34BB7E13686}" dt="2021-02-03T03:18:06.226" v="385" actId="255"/>
            <ac:spMkLst>
              <pc:docMk/>
              <pc:sldMasterMk cId="876164843" sldId="2147483648"/>
              <pc:sldLayoutMk cId="189269239" sldId="2147483661"/>
              <ac:spMk id="16" creationId="{A81F7314-F1A9-4B14-A300-A3567906E46A}"/>
            </ac:spMkLst>
          </pc:spChg>
          <pc:picChg chg="mod">
            <ac:chgData name="Zachary Kenny" userId="71957570-4f93-4a0f-8b46-bae48f15bac4" providerId="ADAL" clId="{A69DC361-2FB6-4655-BA71-C34BB7E13686}" dt="2021-02-03T03:11:33.690" v="343" actId="1037"/>
            <ac:picMkLst>
              <pc:docMk/>
              <pc:sldMasterMk cId="876164843" sldId="2147483648"/>
              <pc:sldLayoutMk cId="189269239" sldId="2147483661"/>
              <ac:picMk id="6" creationId="{5327F12A-D4D6-2144-BB6F-D9A82088295D}"/>
            </ac:picMkLst>
          </pc:picChg>
        </pc:sldLayoutChg>
      </pc:sldMasterChg>
    </pc:docChg>
  </pc:docChgLst>
  <pc:docChgLst>
    <pc:chgData name="Zachary Kenny" userId="71957570-4f93-4a0f-8b46-bae48f15bac4" providerId="ADAL" clId="{7046BAA6-6556-41D7-8708-38E7C122D60F}"/>
    <pc:docChg chg="custSel modSld">
      <pc:chgData name="Zachary Kenny" userId="71957570-4f93-4a0f-8b46-bae48f15bac4" providerId="ADAL" clId="{7046BAA6-6556-41D7-8708-38E7C122D60F}" dt="2021-01-15T19:08:53.254" v="94" actId="20577"/>
      <pc:docMkLst>
        <pc:docMk/>
      </pc:docMkLst>
      <pc:sldChg chg="modNotesTx">
        <pc:chgData name="Zachary Kenny" userId="71957570-4f93-4a0f-8b46-bae48f15bac4" providerId="ADAL" clId="{7046BAA6-6556-41D7-8708-38E7C122D60F}" dt="2021-01-15T19:08:53.254" v="94" actId="20577"/>
        <pc:sldMkLst>
          <pc:docMk/>
          <pc:sldMk cId="2960932977" sldId="259"/>
        </pc:sldMkLst>
      </pc:sldChg>
      <pc:sldChg chg="addSp delSp modSp mod chgLayout modNotesTx">
        <pc:chgData name="Zachary Kenny" userId="71957570-4f93-4a0f-8b46-bae48f15bac4" providerId="ADAL" clId="{7046BAA6-6556-41D7-8708-38E7C122D60F}" dt="2021-01-15T19:07:56.730" v="18"/>
        <pc:sldMkLst>
          <pc:docMk/>
          <pc:sldMk cId="3983959732" sldId="282"/>
        </pc:sldMkLst>
        <pc:spChg chg="add del mod ord">
          <ac:chgData name="Zachary Kenny" userId="71957570-4f93-4a0f-8b46-bae48f15bac4" providerId="ADAL" clId="{7046BAA6-6556-41D7-8708-38E7C122D60F}" dt="2021-01-15T19:06:13.968" v="14" actId="478"/>
          <ac:spMkLst>
            <pc:docMk/>
            <pc:sldMk cId="3983959732" sldId="282"/>
            <ac:spMk id="2" creationId="{01F26A23-8F8B-4CC3-84C6-04FF358716CB}"/>
          </ac:spMkLst>
        </pc:spChg>
        <pc:spChg chg="add mod">
          <ac:chgData name="Zachary Kenny" userId="71957570-4f93-4a0f-8b46-bae48f15bac4" providerId="ADAL" clId="{7046BAA6-6556-41D7-8708-38E7C122D60F}" dt="2021-01-15T19:07:30.547" v="15" actId="1076"/>
          <ac:spMkLst>
            <pc:docMk/>
            <pc:sldMk cId="3983959732" sldId="282"/>
            <ac:spMk id="3" creationId="{DB99A957-1652-428E-B5B0-EC5DECB02A8E}"/>
          </ac:spMkLst>
        </pc:spChg>
        <pc:spChg chg="mod">
          <ac:chgData name="Zachary Kenny" userId="71957570-4f93-4a0f-8b46-bae48f15bac4" providerId="ADAL" clId="{7046BAA6-6556-41D7-8708-38E7C122D60F}" dt="2021-01-15T19:04:41.535" v="12" actId="1076"/>
          <ac:spMkLst>
            <pc:docMk/>
            <pc:sldMk cId="3983959732" sldId="282"/>
            <ac:spMk id="5" creationId="{F61A8C14-A170-7B49-82D0-03CEA2E16DB3}"/>
          </ac:spMkLst>
        </pc:spChg>
        <pc:picChg chg="add del mod">
          <ac:chgData name="Zachary Kenny" userId="71957570-4f93-4a0f-8b46-bae48f15bac4" providerId="ADAL" clId="{7046BAA6-6556-41D7-8708-38E7C122D60F}" dt="2021-01-15T19:07:34.540" v="17"/>
          <ac:picMkLst>
            <pc:docMk/>
            <pc:sldMk cId="3983959732" sldId="282"/>
            <ac:picMk id="6" creationId="{3ECF16D3-FBDE-4875-B6CD-0A8F722FFF2C}"/>
          </ac:picMkLst>
        </pc:picChg>
      </pc:sldChg>
    </pc:docChg>
  </pc:docChgLst>
  <pc:docChgLst>
    <pc:chgData name="Mark Richardson" userId="81901358-d286-4f2c-b066-ac03f39e695b" providerId="ADAL" clId="{2840ADF8-D27E-6043-9863-848672BCC52E}"/>
    <pc:docChg chg="undo custSel addSld delSld modSld modMainMaster">
      <pc:chgData name="Mark Richardson" userId="81901358-d286-4f2c-b066-ac03f39e695b" providerId="ADAL" clId="{2840ADF8-D27E-6043-9863-848672BCC52E}" dt="2020-12-08T23:17:54.226" v="176" actId="14100"/>
      <pc:docMkLst>
        <pc:docMk/>
      </pc:docMkLst>
      <pc:sldChg chg="add">
        <pc:chgData name="Mark Richardson" userId="81901358-d286-4f2c-b066-ac03f39e695b" providerId="ADAL" clId="{2840ADF8-D27E-6043-9863-848672BCC52E}" dt="2020-12-08T22:45:53.639" v="0"/>
        <pc:sldMkLst>
          <pc:docMk/>
          <pc:sldMk cId="2410200837" sldId="256"/>
        </pc:sldMkLst>
      </pc:sldChg>
      <pc:sldChg chg="del">
        <pc:chgData name="Mark Richardson" userId="81901358-d286-4f2c-b066-ac03f39e695b" providerId="ADAL" clId="{2840ADF8-D27E-6043-9863-848672BCC52E}" dt="2020-12-08T22:46:00.724" v="1" actId="2696"/>
        <pc:sldMkLst>
          <pc:docMk/>
          <pc:sldMk cId="368379756" sldId="257"/>
        </pc:sldMkLst>
      </pc:sldChg>
      <pc:sldChg chg="add mod modClrScheme chgLayout">
        <pc:chgData name="Mark Richardson" userId="81901358-d286-4f2c-b066-ac03f39e695b" providerId="ADAL" clId="{2840ADF8-D27E-6043-9863-848672BCC52E}" dt="2020-12-08T22:54:08.363" v="43" actId="700"/>
        <pc:sldMkLst>
          <pc:docMk/>
          <pc:sldMk cId="2960932977" sldId="259"/>
        </pc:sldMkLst>
      </pc:sldChg>
      <pc:sldChg chg="add del setBg">
        <pc:chgData name="Mark Richardson" userId="81901358-d286-4f2c-b066-ac03f39e695b" providerId="ADAL" clId="{2840ADF8-D27E-6043-9863-848672BCC52E}" dt="2020-12-08T22:52:05.680" v="41" actId="2696"/>
        <pc:sldMkLst>
          <pc:docMk/>
          <pc:sldMk cId="3887767144" sldId="260"/>
        </pc:sldMkLst>
      </pc:sldChg>
      <pc:sldChg chg="add del setBg">
        <pc:chgData name="Mark Richardson" userId="81901358-d286-4f2c-b066-ac03f39e695b" providerId="ADAL" clId="{2840ADF8-D27E-6043-9863-848672BCC52E}" dt="2020-12-08T22:47:26.908" v="9" actId="2696"/>
        <pc:sldMkLst>
          <pc:docMk/>
          <pc:sldMk cId="3092122855" sldId="264"/>
        </pc:sldMkLst>
      </pc:sldChg>
      <pc:sldChg chg="add del mod setBg chgLayout">
        <pc:chgData name="Mark Richardson" userId="81901358-d286-4f2c-b066-ac03f39e695b" providerId="ADAL" clId="{2840ADF8-D27E-6043-9863-848672BCC52E}" dt="2020-12-08T22:51:08.223" v="30" actId="700"/>
        <pc:sldMkLst>
          <pc:docMk/>
          <pc:sldMk cId="942729669" sldId="266"/>
        </pc:sldMkLst>
      </pc:sldChg>
      <pc:sldChg chg="modSp add mod setBg chgLayout">
        <pc:chgData name="Mark Richardson" userId="81901358-d286-4f2c-b066-ac03f39e695b" providerId="ADAL" clId="{2840ADF8-D27E-6043-9863-848672BCC52E}" dt="2020-12-08T22:48:28.855" v="15" actId="700"/>
        <pc:sldMkLst>
          <pc:docMk/>
          <pc:sldMk cId="1157293282" sldId="268"/>
        </pc:sldMkLst>
        <pc:spChg chg="mod ord">
          <ac:chgData name="Mark Richardson" userId="81901358-d286-4f2c-b066-ac03f39e695b" providerId="ADAL" clId="{2840ADF8-D27E-6043-9863-848672BCC52E}" dt="2020-12-08T22:48:28.855" v="15" actId="700"/>
          <ac:spMkLst>
            <pc:docMk/>
            <pc:sldMk cId="1157293282" sldId="268"/>
            <ac:spMk id="3" creationId="{4537C17F-D42A-4976-8E4B-09F51CF32B03}"/>
          </ac:spMkLst>
        </pc:spChg>
      </pc:sldChg>
      <pc:sldChg chg="addSp delSp modSp add mod setBg modClrScheme chgLayout">
        <pc:chgData name="Mark Richardson" userId="81901358-d286-4f2c-b066-ac03f39e695b" providerId="ADAL" clId="{2840ADF8-D27E-6043-9863-848672BCC52E}" dt="2020-12-08T22:48:18.162" v="13" actId="700"/>
        <pc:sldMkLst>
          <pc:docMk/>
          <pc:sldMk cId="701260752" sldId="269"/>
        </pc:sldMkLst>
        <pc:spChg chg="add del mod ord">
          <ac:chgData name="Mark Richardson" userId="81901358-d286-4f2c-b066-ac03f39e695b" providerId="ADAL" clId="{2840ADF8-D27E-6043-9863-848672BCC52E}" dt="2020-12-08T22:48:18.162" v="13" actId="700"/>
          <ac:spMkLst>
            <pc:docMk/>
            <pc:sldMk cId="701260752" sldId="269"/>
            <ac:spMk id="4" creationId="{C92AA928-701E-5D4A-8512-2B753271E0E0}"/>
          </ac:spMkLst>
        </pc:spChg>
      </pc:sldChg>
      <pc:sldChg chg="add">
        <pc:chgData name="Mark Richardson" userId="81901358-d286-4f2c-b066-ac03f39e695b" providerId="ADAL" clId="{2840ADF8-D27E-6043-9863-848672BCC52E}" dt="2020-12-08T22:45:53.639" v="0"/>
        <pc:sldMkLst>
          <pc:docMk/>
          <pc:sldMk cId="1112629594" sldId="270"/>
        </pc:sldMkLst>
      </pc:sldChg>
      <pc:sldChg chg="add">
        <pc:chgData name="Mark Richardson" userId="81901358-d286-4f2c-b066-ac03f39e695b" providerId="ADAL" clId="{2840ADF8-D27E-6043-9863-848672BCC52E}" dt="2020-12-08T22:45:53.639" v="0"/>
        <pc:sldMkLst>
          <pc:docMk/>
          <pc:sldMk cId="921838831" sldId="271"/>
        </pc:sldMkLst>
      </pc:sldChg>
      <pc:sldChg chg="add del setBg">
        <pc:chgData name="Mark Richardson" userId="81901358-d286-4f2c-b066-ac03f39e695b" providerId="ADAL" clId="{2840ADF8-D27E-6043-9863-848672BCC52E}" dt="2020-12-08T22:53:59.725" v="42" actId="2696"/>
        <pc:sldMkLst>
          <pc:docMk/>
          <pc:sldMk cId="1571125247" sldId="272"/>
        </pc:sldMkLst>
      </pc:sldChg>
      <pc:sldChg chg="add">
        <pc:chgData name="Mark Richardson" userId="81901358-d286-4f2c-b066-ac03f39e695b" providerId="ADAL" clId="{2840ADF8-D27E-6043-9863-848672BCC52E}" dt="2020-12-08T22:45:53.639" v="0"/>
        <pc:sldMkLst>
          <pc:docMk/>
          <pc:sldMk cId="3495197879" sldId="273"/>
        </pc:sldMkLst>
      </pc:sldChg>
      <pc:sldChg chg="addSp delSp modSp add mod chgLayout">
        <pc:chgData name="Mark Richardson" userId="81901358-d286-4f2c-b066-ac03f39e695b" providerId="ADAL" clId="{2840ADF8-D27E-6043-9863-848672BCC52E}" dt="2020-12-08T22:47:06.696" v="8" actId="478"/>
        <pc:sldMkLst>
          <pc:docMk/>
          <pc:sldMk cId="3587799169" sldId="278"/>
        </pc:sldMkLst>
        <pc:spChg chg="add del mod ord">
          <ac:chgData name="Mark Richardson" userId="81901358-d286-4f2c-b066-ac03f39e695b" providerId="ADAL" clId="{2840ADF8-D27E-6043-9863-848672BCC52E}" dt="2020-12-08T22:47:01.401" v="6" actId="478"/>
          <ac:spMkLst>
            <pc:docMk/>
            <pc:sldMk cId="3587799169" sldId="278"/>
            <ac:spMk id="2" creationId="{F9A8CB51-7669-5146-ABBB-FE540B9540CA}"/>
          </ac:spMkLst>
        </pc:spChg>
        <pc:spChg chg="add del mod ord">
          <ac:chgData name="Mark Richardson" userId="81901358-d286-4f2c-b066-ac03f39e695b" providerId="ADAL" clId="{2840ADF8-D27E-6043-9863-848672BCC52E}" dt="2020-12-08T22:47:06.696" v="8" actId="478"/>
          <ac:spMkLst>
            <pc:docMk/>
            <pc:sldMk cId="3587799169" sldId="278"/>
            <ac:spMk id="3" creationId="{D7FF2363-907F-2240-AB42-DCBDB8925C32}"/>
          </ac:spMkLst>
        </pc:spChg>
        <pc:spChg chg="add del mod">
          <ac:chgData name="Mark Richardson" userId="81901358-d286-4f2c-b066-ac03f39e695b" providerId="ADAL" clId="{2840ADF8-D27E-6043-9863-848672BCC52E}" dt="2020-12-08T22:47:04.279" v="7" actId="478"/>
          <ac:spMkLst>
            <pc:docMk/>
            <pc:sldMk cId="3587799169" sldId="278"/>
            <ac:spMk id="8" creationId="{D6F477A1-CC07-0244-AFBB-DA97975C2C18}"/>
          </ac:spMkLst>
        </pc:spChg>
      </pc:sldChg>
      <pc:sldChg chg="add mod setBg chgLayout">
        <pc:chgData name="Mark Richardson" userId="81901358-d286-4f2c-b066-ac03f39e695b" providerId="ADAL" clId="{2840ADF8-D27E-6043-9863-848672BCC52E}" dt="2020-12-08T22:48:23.427" v="14" actId="700"/>
        <pc:sldMkLst>
          <pc:docMk/>
          <pc:sldMk cId="1028439455" sldId="279"/>
        </pc:sldMkLst>
      </pc:sldChg>
      <pc:sldChg chg="add">
        <pc:chgData name="Mark Richardson" userId="81901358-d286-4f2c-b066-ac03f39e695b" providerId="ADAL" clId="{2840ADF8-D27E-6043-9863-848672BCC52E}" dt="2020-12-08T22:45:53.639" v="0"/>
        <pc:sldMkLst>
          <pc:docMk/>
          <pc:sldMk cId="1756965948" sldId="280"/>
        </pc:sldMkLst>
      </pc:sldChg>
      <pc:sldChg chg="add mod setBg modClrScheme chgLayout">
        <pc:chgData name="Mark Richardson" userId="81901358-d286-4f2c-b066-ac03f39e695b" providerId="ADAL" clId="{2840ADF8-D27E-6043-9863-848672BCC52E}" dt="2020-12-08T22:54:42.632" v="48" actId="700"/>
        <pc:sldMkLst>
          <pc:docMk/>
          <pc:sldMk cId="1790647607" sldId="281"/>
        </pc:sldMkLst>
      </pc:sldChg>
      <pc:sldChg chg="addSp delSp modSp new mod">
        <pc:chgData name="Mark Richardson" userId="81901358-d286-4f2c-b066-ac03f39e695b" providerId="ADAL" clId="{2840ADF8-D27E-6043-9863-848672BCC52E}" dt="2020-12-08T22:52:02.380" v="40" actId="207"/>
        <pc:sldMkLst>
          <pc:docMk/>
          <pc:sldMk cId="3983959732" sldId="282"/>
        </pc:sldMkLst>
        <pc:spChg chg="del mod">
          <ac:chgData name="Mark Richardson" userId="81901358-d286-4f2c-b066-ac03f39e695b" providerId="ADAL" clId="{2840ADF8-D27E-6043-9863-848672BCC52E}" dt="2020-12-08T22:51:56.237" v="37" actId="478"/>
          <ac:spMkLst>
            <pc:docMk/>
            <pc:sldMk cId="3983959732" sldId="282"/>
            <ac:spMk id="2" creationId="{AEF73DED-868B-B449-8EE5-ACBD130F3C68}"/>
          </ac:spMkLst>
        </pc:spChg>
        <pc:spChg chg="add del mod">
          <ac:chgData name="Mark Richardson" userId="81901358-d286-4f2c-b066-ac03f39e695b" providerId="ADAL" clId="{2840ADF8-D27E-6043-9863-848672BCC52E}" dt="2020-12-08T22:51:57.788" v="38" actId="478"/>
          <ac:spMkLst>
            <pc:docMk/>
            <pc:sldMk cId="3983959732" sldId="282"/>
            <ac:spMk id="4" creationId="{1A32BFD7-C6D5-9C46-ABDA-517DBB308BC0}"/>
          </ac:spMkLst>
        </pc:spChg>
        <pc:spChg chg="add mod">
          <ac:chgData name="Mark Richardson" userId="81901358-d286-4f2c-b066-ac03f39e695b" providerId="ADAL" clId="{2840ADF8-D27E-6043-9863-848672BCC52E}" dt="2020-12-08T22:52:02.380" v="40" actId="207"/>
          <ac:spMkLst>
            <pc:docMk/>
            <pc:sldMk cId="3983959732" sldId="282"/>
            <ac:spMk id="5" creationId="{F61A8C14-A170-7B49-82D0-03CEA2E16DB3}"/>
          </ac:spMkLst>
        </pc:spChg>
      </pc:sldChg>
      <pc:sldChg chg="modSp add mod setBg chgLayout">
        <pc:chgData name="Mark Richardson" userId="81901358-d286-4f2c-b066-ac03f39e695b" providerId="ADAL" clId="{2840ADF8-D27E-6043-9863-848672BCC52E}" dt="2020-12-08T22:58:25.058" v="58" actId="1076"/>
        <pc:sldMkLst>
          <pc:docMk/>
          <pc:sldMk cId="2184321640" sldId="283"/>
        </pc:sldMkLst>
        <pc:spChg chg="mod">
          <ac:chgData name="Mark Richardson" userId="81901358-d286-4f2c-b066-ac03f39e695b" providerId="ADAL" clId="{2840ADF8-D27E-6043-9863-848672BCC52E}" dt="2020-12-08T22:58:17.862" v="56" actId="207"/>
          <ac:spMkLst>
            <pc:docMk/>
            <pc:sldMk cId="2184321640" sldId="283"/>
            <ac:spMk id="6" creationId="{A687C4B1-F12A-4C08-AD0E-7F921E46835A}"/>
          </ac:spMkLst>
        </pc:spChg>
        <pc:picChg chg="mod ord">
          <ac:chgData name="Mark Richardson" userId="81901358-d286-4f2c-b066-ac03f39e695b" providerId="ADAL" clId="{2840ADF8-D27E-6043-9863-848672BCC52E}" dt="2020-12-08T22:58:25.058" v="58" actId="1076"/>
          <ac:picMkLst>
            <pc:docMk/>
            <pc:sldMk cId="2184321640" sldId="283"/>
            <ac:picMk id="5" creationId="{A4282E02-F0A4-4C64-BA9A-C073852F6D29}"/>
          </ac:picMkLst>
        </pc:picChg>
      </pc:sldChg>
      <pc:sldMasterChg chg="modSp mod modSldLayout sldLayoutOrd">
        <pc:chgData name="Mark Richardson" userId="81901358-d286-4f2c-b066-ac03f39e695b" providerId="ADAL" clId="{2840ADF8-D27E-6043-9863-848672BCC52E}" dt="2020-12-08T23:17:54.226" v="176" actId="14100"/>
        <pc:sldMasterMkLst>
          <pc:docMk/>
          <pc:sldMasterMk cId="876164843" sldId="2147483648"/>
        </pc:sldMasterMkLst>
        <pc:spChg chg="mod">
          <ac:chgData name="Mark Richardson" userId="81901358-d286-4f2c-b066-ac03f39e695b" providerId="ADAL" clId="{2840ADF8-D27E-6043-9863-848672BCC52E}" dt="2020-12-08T23:13:35.675" v="74" actId="1036"/>
          <ac:spMkLst>
            <pc:docMk/>
            <pc:sldMasterMk cId="876164843" sldId="2147483648"/>
            <ac:spMk id="4" creationId="{35527BB4-FC9B-4FEB-A6DF-A6FF9BF61A1F}"/>
          </ac:spMkLst>
        </pc:spChg>
        <pc:spChg chg="mod">
          <ac:chgData name="Mark Richardson" userId="81901358-d286-4f2c-b066-ac03f39e695b" providerId="ADAL" clId="{2840ADF8-D27E-6043-9863-848672BCC52E}" dt="2020-12-08T23:13:39.835" v="75" actId="1076"/>
          <ac:spMkLst>
            <pc:docMk/>
            <pc:sldMasterMk cId="876164843" sldId="2147483648"/>
            <ac:spMk id="5" creationId="{01BB4841-B061-421F-8327-F1B4DA5AA613}"/>
          </ac:spMkLst>
        </pc:spChg>
        <pc:spChg chg="mod">
          <ac:chgData name="Mark Richardson" userId="81901358-d286-4f2c-b066-ac03f39e695b" providerId="ADAL" clId="{2840ADF8-D27E-6043-9863-848672BCC52E}" dt="2020-12-08T23:13:42.525" v="76" actId="1076"/>
          <ac:spMkLst>
            <pc:docMk/>
            <pc:sldMasterMk cId="876164843" sldId="2147483648"/>
            <ac:spMk id="6" creationId="{49C56977-A31A-45F7-BFAF-28F52836BF48}"/>
          </ac:spMkLst>
        </pc:spChg>
        <pc:picChg chg="mod">
          <ac:chgData name="Mark Richardson" userId="81901358-d286-4f2c-b066-ac03f39e695b" providerId="ADAL" clId="{2840ADF8-D27E-6043-9863-848672BCC52E}" dt="2020-12-08T23:13:16.645" v="68" actId="167"/>
          <ac:picMkLst>
            <pc:docMk/>
            <pc:sldMasterMk cId="876164843" sldId="2147483648"/>
            <ac:picMk id="7" creationId="{19BF9BF7-F767-1244-A756-0172A856704B}"/>
          </ac:picMkLst>
        </pc:picChg>
        <pc:sldLayoutChg chg="addSp delSp modSp mod">
          <pc:chgData name="Mark Richardson" userId="81901358-d286-4f2c-b066-ac03f39e695b" providerId="ADAL" clId="{2840ADF8-D27E-6043-9863-848672BCC52E}" dt="2020-12-08T23:14:13.101" v="86"/>
          <pc:sldLayoutMkLst>
            <pc:docMk/>
            <pc:sldMasterMk cId="876164843" sldId="2147483648"/>
            <pc:sldLayoutMk cId="51711155" sldId="2147483649"/>
          </pc:sldLayoutMkLst>
          <pc:spChg chg="del">
            <ac:chgData name="Mark Richardson" userId="81901358-d286-4f2c-b066-ac03f39e695b" providerId="ADAL" clId="{2840ADF8-D27E-6043-9863-848672BCC52E}" dt="2020-12-08T23:13:51.107" v="77" actId="478"/>
            <ac:spMkLst>
              <pc:docMk/>
              <pc:sldMasterMk cId="876164843" sldId="2147483648"/>
              <pc:sldLayoutMk cId="51711155" sldId="2147483649"/>
              <ac:spMk id="4" creationId="{66292C4F-F2D6-421B-B55D-E77AC38329B2}"/>
            </ac:spMkLst>
          </pc:spChg>
          <pc:spChg chg="del">
            <ac:chgData name="Mark Richardson" userId="81901358-d286-4f2c-b066-ac03f39e695b" providerId="ADAL" clId="{2840ADF8-D27E-6043-9863-848672BCC52E}" dt="2020-12-08T23:13:52.525" v="78" actId="478"/>
            <ac:spMkLst>
              <pc:docMk/>
              <pc:sldMasterMk cId="876164843" sldId="2147483648"/>
              <pc:sldLayoutMk cId="51711155" sldId="2147483649"/>
              <ac:spMk id="5" creationId="{44A4331F-5AC7-4EFC-9090-A14549CC45FB}"/>
            </ac:spMkLst>
          </pc:spChg>
          <pc:spChg chg="del">
            <ac:chgData name="Mark Richardson" userId="81901358-d286-4f2c-b066-ac03f39e695b" providerId="ADAL" clId="{2840ADF8-D27E-6043-9863-848672BCC52E}" dt="2020-12-08T23:13:53.482" v="79" actId="478"/>
            <ac:spMkLst>
              <pc:docMk/>
              <pc:sldMasterMk cId="876164843" sldId="2147483648"/>
              <pc:sldLayoutMk cId="51711155" sldId="2147483649"/>
              <ac:spMk id="6" creationId="{C24B0FE8-E249-4907-8E9D-BEBF36ED9F0B}"/>
            </ac:spMkLst>
          </pc:spChg>
          <pc:spChg chg="add mod">
            <ac:chgData name="Mark Richardson" userId="81901358-d286-4f2c-b066-ac03f39e695b" providerId="ADAL" clId="{2840ADF8-D27E-6043-9863-848672BCC52E}" dt="2020-12-08T23:14:13.101" v="86"/>
            <ac:spMkLst>
              <pc:docMk/>
              <pc:sldMasterMk cId="876164843" sldId="2147483648"/>
              <pc:sldLayoutMk cId="51711155" sldId="2147483649"/>
              <ac:spMk id="10" creationId="{8B478048-B37A-234A-956F-6F6E8535E5D3}"/>
            </ac:spMkLst>
          </pc:spChg>
          <pc:spChg chg="add mod">
            <ac:chgData name="Mark Richardson" userId="81901358-d286-4f2c-b066-ac03f39e695b" providerId="ADAL" clId="{2840ADF8-D27E-6043-9863-848672BCC52E}" dt="2020-12-08T23:14:13.101" v="86"/>
            <ac:spMkLst>
              <pc:docMk/>
              <pc:sldMasterMk cId="876164843" sldId="2147483648"/>
              <pc:sldLayoutMk cId="51711155" sldId="2147483649"/>
              <ac:spMk id="11" creationId="{897D6FA1-48DC-724A-ADA9-28385A17272E}"/>
            </ac:spMkLst>
          </pc:spChg>
          <pc:spChg chg="add mod">
            <ac:chgData name="Mark Richardson" userId="81901358-d286-4f2c-b066-ac03f39e695b" providerId="ADAL" clId="{2840ADF8-D27E-6043-9863-848672BCC52E}" dt="2020-12-08T23:14:13.101" v="86"/>
            <ac:spMkLst>
              <pc:docMk/>
              <pc:sldMasterMk cId="876164843" sldId="2147483648"/>
              <pc:sldLayoutMk cId="51711155" sldId="2147483649"/>
              <ac:spMk id="12" creationId="{A0BEF7F3-C71F-1841-9AA1-33F46B4F928C}"/>
            </ac:spMkLst>
          </pc:spChg>
        </pc:sldLayoutChg>
        <pc:sldLayoutChg chg="addSp delSp modSp mod">
          <pc:chgData name="Mark Richardson" userId="81901358-d286-4f2c-b066-ac03f39e695b" providerId="ADAL" clId="{2840ADF8-D27E-6043-9863-848672BCC52E}" dt="2020-12-08T23:14:14.704" v="87"/>
          <pc:sldLayoutMkLst>
            <pc:docMk/>
            <pc:sldMasterMk cId="876164843" sldId="2147483648"/>
            <pc:sldLayoutMk cId="3620633415" sldId="2147483650"/>
          </pc:sldLayoutMkLst>
          <pc:spChg chg="del">
            <ac:chgData name="Mark Richardson" userId="81901358-d286-4f2c-b066-ac03f39e695b" providerId="ADAL" clId="{2840ADF8-D27E-6043-9863-848672BCC52E}" dt="2020-12-08T23:13:55.427" v="80" actId="478"/>
            <ac:spMkLst>
              <pc:docMk/>
              <pc:sldMasterMk cId="876164843" sldId="2147483648"/>
              <pc:sldLayoutMk cId="3620633415" sldId="2147483650"/>
              <ac:spMk id="4" creationId="{7C7B2CC3-4FB5-4A4E-B482-FCE145AFC4A5}"/>
            </ac:spMkLst>
          </pc:spChg>
          <pc:spChg chg="del">
            <ac:chgData name="Mark Richardson" userId="81901358-d286-4f2c-b066-ac03f39e695b" providerId="ADAL" clId="{2840ADF8-D27E-6043-9863-848672BCC52E}" dt="2020-12-08T23:13:57.834" v="81" actId="478"/>
            <ac:spMkLst>
              <pc:docMk/>
              <pc:sldMasterMk cId="876164843" sldId="2147483648"/>
              <pc:sldLayoutMk cId="3620633415" sldId="2147483650"/>
              <ac:spMk id="5" creationId="{CFBC39FB-75B8-4626-B654-5946A77B70BC}"/>
            </ac:spMkLst>
          </pc:spChg>
          <pc:spChg chg="del">
            <ac:chgData name="Mark Richardson" userId="81901358-d286-4f2c-b066-ac03f39e695b" providerId="ADAL" clId="{2840ADF8-D27E-6043-9863-848672BCC52E}" dt="2020-12-08T23:13:59.284" v="82" actId="478"/>
            <ac:spMkLst>
              <pc:docMk/>
              <pc:sldMasterMk cId="876164843" sldId="2147483648"/>
              <pc:sldLayoutMk cId="3620633415" sldId="2147483650"/>
              <ac:spMk id="6" creationId="{666E8D16-1FFA-4954-8A6A-95E4CAC216C6}"/>
            </ac:spMkLst>
          </pc:spChg>
          <pc:spChg chg="add mod">
            <ac:chgData name="Mark Richardson" userId="81901358-d286-4f2c-b066-ac03f39e695b" providerId="ADAL" clId="{2840ADF8-D27E-6043-9863-848672BCC52E}" dt="2020-12-08T23:14:14.704" v="87"/>
            <ac:spMkLst>
              <pc:docMk/>
              <pc:sldMasterMk cId="876164843" sldId="2147483648"/>
              <pc:sldLayoutMk cId="3620633415" sldId="2147483650"/>
              <ac:spMk id="7" creationId="{D2297A7A-9B51-854A-B992-D2E3180EDB55}"/>
            </ac:spMkLst>
          </pc:spChg>
          <pc:spChg chg="add mod">
            <ac:chgData name="Mark Richardson" userId="81901358-d286-4f2c-b066-ac03f39e695b" providerId="ADAL" clId="{2840ADF8-D27E-6043-9863-848672BCC52E}" dt="2020-12-08T23:14:14.704" v="87"/>
            <ac:spMkLst>
              <pc:docMk/>
              <pc:sldMasterMk cId="876164843" sldId="2147483648"/>
              <pc:sldLayoutMk cId="3620633415" sldId="2147483650"/>
              <ac:spMk id="8" creationId="{DECD32F0-007E-4B44-BCC2-8532EA54FD8E}"/>
            </ac:spMkLst>
          </pc:spChg>
          <pc:spChg chg="add mod">
            <ac:chgData name="Mark Richardson" userId="81901358-d286-4f2c-b066-ac03f39e695b" providerId="ADAL" clId="{2840ADF8-D27E-6043-9863-848672BCC52E}" dt="2020-12-08T23:14:14.704" v="87"/>
            <ac:spMkLst>
              <pc:docMk/>
              <pc:sldMasterMk cId="876164843" sldId="2147483648"/>
              <pc:sldLayoutMk cId="3620633415" sldId="2147483650"/>
              <ac:spMk id="9" creationId="{F8414A06-09CD-294C-A069-9ADFDA83127A}"/>
            </ac:spMkLst>
          </pc:spChg>
        </pc:sldLayoutChg>
        <pc:sldLayoutChg chg="addSp delSp modSp mod">
          <pc:chgData name="Mark Richardson" userId="81901358-d286-4f2c-b066-ac03f39e695b" providerId="ADAL" clId="{2840ADF8-D27E-6043-9863-848672BCC52E}" dt="2020-12-08T23:14:16.489" v="88"/>
          <pc:sldLayoutMkLst>
            <pc:docMk/>
            <pc:sldMasterMk cId="876164843" sldId="2147483648"/>
            <pc:sldLayoutMk cId="3640595460" sldId="2147483651"/>
          </pc:sldLayoutMkLst>
          <pc:spChg chg="del">
            <ac:chgData name="Mark Richardson" userId="81901358-d286-4f2c-b066-ac03f39e695b" providerId="ADAL" clId="{2840ADF8-D27E-6043-9863-848672BCC52E}" dt="2020-12-08T23:14:03.019" v="83" actId="478"/>
            <ac:spMkLst>
              <pc:docMk/>
              <pc:sldMasterMk cId="876164843" sldId="2147483648"/>
              <pc:sldLayoutMk cId="3640595460" sldId="2147483651"/>
              <ac:spMk id="4" creationId="{E2F9B542-EFD9-45B4-8E6A-B2F232D4B1A0}"/>
            </ac:spMkLst>
          </pc:spChg>
          <pc:spChg chg="del">
            <ac:chgData name="Mark Richardson" userId="81901358-d286-4f2c-b066-ac03f39e695b" providerId="ADAL" clId="{2840ADF8-D27E-6043-9863-848672BCC52E}" dt="2020-12-08T23:14:05.047" v="84" actId="478"/>
            <ac:spMkLst>
              <pc:docMk/>
              <pc:sldMasterMk cId="876164843" sldId="2147483648"/>
              <pc:sldLayoutMk cId="3640595460" sldId="2147483651"/>
              <ac:spMk id="5" creationId="{A8A15A9C-6708-4410-B38C-50D9988C537A}"/>
            </ac:spMkLst>
          </pc:spChg>
          <pc:spChg chg="del">
            <ac:chgData name="Mark Richardson" userId="81901358-d286-4f2c-b066-ac03f39e695b" providerId="ADAL" clId="{2840ADF8-D27E-6043-9863-848672BCC52E}" dt="2020-12-08T23:14:05.935" v="85" actId="478"/>
            <ac:spMkLst>
              <pc:docMk/>
              <pc:sldMasterMk cId="876164843" sldId="2147483648"/>
              <pc:sldLayoutMk cId="3640595460" sldId="2147483651"/>
              <ac:spMk id="6" creationId="{5AD80641-10AF-4F78-B018-00377288C5BB}"/>
            </ac:spMkLst>
          </pc:spChg>
          <pc:spChg chg="add mod">
            <ac:chgData name="Mark Richardson" userId="81901358-d286-4f2c-b066-ac03f39e695b" providerId="ADAL" clId="{2840ADF8-D27E-6043-9863-848672BCC52E}" dt="2020-12-08T23:14:16.489" v="88"/>
            <ac:spMkLst>
              <pc:docMk/>
              <pc:sldMasterMk cId="876164843" sldId="2147483648"/>
              <pc:sldLayoutMk cId="3640595460" sldId="2147483651"/>
              <ac:spMk id="7" creationId="{6FCE6E15-7088-614A-9E65-1F672BEDB78C}"/>
            </ac:spMkLst>
          </pc:spChg>
          <pc:spChg chg="add mod">
            <ac:chgData name="Mark Richardson" userId="81901358-d286-4f2c-b066-ac03f39e695b" providerId="ADAL" clId="{2840ADF8-D27E-6043-9863-848672BCC52E}" dt="2020-12-08T23:14:16.489" v="88"/>
            <ac:spMkLst>
              <pc:docMk/>
              <pc:sldMasterMk cId="876164843" sldId="2147483648"/>
              <pc:sldLayoutMk cId="3640595460" sldId="2147483651"/>
              <ac:spMk id="8" creationId="{F93E0451-2C05-4E4A-BC3C-5A8838E55EEB}"/>
            </ac:spMkLst>
          </pc:spChg>
          <pc:spChg chg="add mod">
            <ac:chgData name="Mark Richardson" userId="81901358-d286-4f2c-b066-ac03f39e695b" providerId="ADAL" clId="{2840ADF8-D27E-6043-9863-848672BCC52E}" dt="2020-12-08T23:14:16.489" v="88"/>
            <ac:spMkLst>
              <pc:docMk/>
              <pc:sldMasterMk cId="876164843" sldId="2147483648"/>
              <pc:sldLayoutMk cId="3640595460" sldId="2147483651"/>
              <ac:spMk id="9" creationId="{B3ACBF35-AF38-2A4D-B774-4415AFC2C6EF}"/>
            </ac:spMkLst>
          </pc:spChg>
        </pc:sldLayoutChg>
        <pc:sldLayoutChg chg="addSp delSp modSp mod">
          <pc:chgData name="Mark Richardson" userId="81901358-d286-4f2c-b066-ac03f39e695b" providerId="ADAL" clId="{2840ADF8-D27E-6043-9863-848672BCC52E}" dt="2020-12-08T23:16:22.300" v="145"/>
          <pc:sldLayoutMkLst>
            <pc:docMk/>
            <pc:sldMasterMk cId="876164843" sldId="2147483648"/>
            <pc:sldLayoutMk cId="1942433383" sldId="2147483652"/>
          </pc:sldLayoutMkLst>
          <pc:spChg chg="del">
            <ac:chgData name="Mark Richardson" userId="81901358-d286-4f2c-b066-ac03f39e695b" providerId="ADAL" clId="{2840ADF8-D27E-6043-9863-848672BCC52E}" dt="2020-12-08T23:14:21.719" v="89" actId="478"/>
            <ac:spMkLst>
              <pc:docMk/>
              <pc:sldMasterMk cId="876164843" sldId="2147483648"/>
              <pc:sldLayoutMk cId="1942433383" sldId="2147483652"/>
              <ac:spMk id="5" creationId="{4950EF87-B378-4A49-B76A-ADBDC8029B76}"/>
            </ac:spMkLst>
          </pc:spChg>
          <pc:spChg chg="del">
            <ac:chgData name="Mark Richardson" userId="81901358-d286-4f2c-b066-ac03f39e695b" providerId="ADAL" clId="{2840ADF8-D27E-6043-9863-848672BCC52E}" dt="2020-12-08T23:14:24.259" v="90" actId="478"/>
            <ac:spMkLst>
              <pc:docMk/>
              <pc:sldMasterMk cId="876164843" sldId="2147483648"/>
              <pc:sldLayoutMk cId="1942433383" sldId="2147483652"/>
              <ac:spMk id="6" creationId="{7A58E172-191D-4CB2-ADD6-ED6B55384638}"/>
            </ac:spMkLst>
          </pc:spChg>
          <pc:spChg chg="del">
            <ac:chgData name="Mark Richardson" userId="81901358-d286-4f2c-b066-ac03f39e695b" providerId="ADAL" clId="{2840ADF8-D27E-6043-9863-848672BCC52E}" dt="2020-12-08T23:14:25.615" v="91" actId="478"/>
            <ac:spMkLst>
              <pc:docMk/>
              <pc:sldMasterMk cId="876164843" sldId="2147483648"/>
              <pc:sldLayoutMk cId="1942433383" sldId="2147483652"/>
              <ac:spMk id="7" creationId="{6A9790AB-EF8B-479F-AFB0-96024D1AEBC0}"/>
            </ac:spMkLst>
          </pc:spChg>
          <pc:spChg chg="add mod">
            <ac:chgData name="Mark Richardson" userId="81901358-d286-4f2c-b066-ac03f39e695b" providerId="ADAL" clId="{2840ADF8-D27E-6043-9863-848672BCC52E}" dt="2020-12-08T23:16:22.300" v="145"/>
            <ac:spMkLst>
              <pc:docMk/>
              <pc:sldMasterMk cId="876164843" sldId="2147483648"/>
              <pc:sldLayoutMk cId="1942433383" sldId="2147483652"/>
              <ac:spMk id="8" creationId="{84E50E0C-37EB-AC42-AE01-3381569F41B8}"/>
            </ac:spMkLst>
          </pc:spChg>
          <pc:spChg chg="add mod">
            <ac:chgData name="Mark Richardson" userId="81901358-d286-4f2c-b066-ac03f39e695b" providerId="ADAL" clId="{2840ADF8-D27E-6043-9863-848672BCC52E}" dt="2020-12-08T23:16:22.300" v="145"/>
            <ac:spMkLst>
              <pc:docMk/>
              <pc:sldMasterMk cId="876164843" sldId="2147483648"/>
              <pc:sldLayoutMk cId="1942433383" sldId="2147483652"/>
              <ac:spMk id="9" creationId="{E9E4C26E-BD48-414E-808F-758410D398F5}"/>
            </ac:spMkLst>
          </pc:spChg>
          <pc:spChg chg="add mod">
            <ac:chgData name="Mark Richardson" userId="81901358-d286-4f2c-b066-ac03f39e695b" providerId="ADAL" clId="{2840ADF8-D27E-6043-9863-848672BCC52E}" dt="2020-12-08T23:16:22.300" v="145"/>
            <ac:spMkLst>
              <pc:docMk/>
              <pc:sldMasterMk cId="876164843" sldId="2147483648"/>
              <pc:sldLayoutMk cId="1942433383" sldId="2147483652"/>
              <ac:spMk id="10" creationId="{44665EFC-8728-8941-B71F-01D0080A58A7}"/>
            </ac:spMkLst>
          </pc:spChg>
        </pc:sldLayoutChg>
        <pc:sldLayoutChg chg="addSp delSp modSp mod">
          <pc:chgData name="Mark Richardson" userId="81901358-d286-4f2c-b066-ac03f39e695b" providerId="ADAL" clId="{2840ADF8-D27E-6043-9863-848672BCC52E}" dt="2020-12-08T23:16:23.935" v="146"/>
          <pc:sldLayoutMkLst>
            <pc:docMk/>
            <pc:sldMasterMk cId="876164843" sldId="2147483648"/>
            <pc:sldLayoutMk cId="1819861116" sldId="2147483653"/>
          </pc:sldLayoutMkLst>
          <pc:spChg chg="del">
            <ac:chgData name="Mark Richardson" userId="81901358-d286-4f2c-b066-ac03f39e695b" providerId="ADAL" clId="{2840ADF8-D27E-6043-9863-848672BCC52E}" dt="2020-12-08T23:14:28.164" v="92" actId="478"/>
            <ac:spMkLst>
              <pc:docMk/>
              <pc:sldMasterMk cId="876164843" sldId="2147483648"/>
              <pc:sldLayoutMk cId="1819861116" sldId="2147483653"/>
              <ac:spMk id="7" creationId="{2EF8D44D-E171-4C2B-9331-5A5C97A0F15B}"/>
            </ac:spMkLst>
          </pc:spChg>
          <pc:spChg chg="del">
            <ac:chgData name="Mark Richardson" userId="81901358-d286-4f2c-b066-ac03f39e695b" providerId="ADAL" clId="{2840ADF8-D27E-6043-9863-848672BCC52E}" dt="2020-12-08T23:14:30.200" v="93" actId="478"/>
            <ac:spMkLst>
              <pc:docMk/>
              <pc:sldMasterMk cId="876164843" sldId="2147483648"/>
              <pc:sldLayoutMk cId="1819861116" sldId="2147483653"/>
              <ac:spMk id="8" creationId="{17B4A95F-CF50-4D5F-BB84-612B21A6C814}"/>
            </ac:spMkLst>
          </pc:spChg>
          <pc:spChg chg="del">
            <ac:chgData name="Mark Richardson" userId="81901358-d286-4f2c-b066-ac03f39e695b" providerId="ADAL" clId="{2840ADF8-D27E-6043-9863-848672BCC52E}" dt="2020-12-08T23:14:31.381" v="94" actId="478"/>
            <ac:spMkLst>
              <pc:docMk/>
              <pc:sldMasterMk cId="876164843" sldId="2147483648"/>
              <pc:sldLayoutMk cId="1819861116" sldId="2147483653"/>
              <ac:spMk id="9" creationId="{8E6767B7-1AAD-428D-BA8A-9627B8402B8E}"/>
            </ac:spMkLst>
          </pc:spChg>
          <pc:spChg chg="add mod">
            <ac:chgData name="Mark Richardson" userId="81901358-d286-4f2c-b066-ac03f39e695b" providerId="ADAL" clId="{2840ADF8-D27E-6043-9863-848672BCC52E}" dt="2020-12-08T23:16:23.935" v="146"/>
            <ac:spMkLst>
              <pc:docMk/>
              <pc:sldMasterMk cId="876164843" sldId="2147483648"/>
              <pc:sldLayoutMk cId="1819861116" sldId="2147483653"/>
              <ac:spMk id="10" creationId="{B05F31D3-EBC2-574F-A60E-18652A802308}"/>
            </ac:spMkLst>
          </pc:spChg>
          <pc:spChg chg="add mod">
            <ac:chgData name="Mark Richardson" userId="81901358-d286-4f2c-b066-ac03f39e695b" providerId="ADAL" clId="{2840ADF8-D27E-6043-9863-848672BCC52E}" dt="2020-12-08T23:16:23.935" v="146"/>
            <ac:spMkLst>
              <pc:docMk/>
              <pc:sldMasterMk cId="876164843" sldId="2147483648"/>
              <pc:sldLayoutMk cId="1819861116" sldId="2147483653"/>
              <ac:spMk id="11" creationId="{1FE224BA-7D6B-364F-84F1-38F946A27B79}"/>
            </ac:spMkLst>
          </pc:spChg>
          <pc:spChg chg="add mod">
            <ac:chgData name="Mark Richardson" userId="81901358-d286-4f2c-b066-ac03f39e695b" providerId="ADAL" clId="{2840ADF8-D27E-6043-9863-848672BCC52E}" dt="2020-12-08T23:16:23.935" v="146"/>
            <ac:spMkLst>
              <pc:docMk/>
              <pc:sldMasterMk cId="876164843" sldId="2147483648"/>
              <pc:sldLayoutMk cId="1819861116" sldId="2147483653"/>
              <ac:spMk id="12" creationId="{F26394E5-7AE7-3847-A7D6-16736B329380}"/>
            </ac:spMkLst>
          </pc:spChg>
        </pc:sldLayoutChg>
        <pc:sldLayoutChg chg="addSp delSp modSp mod">
          <pc:chgData name="Mark Richardson" userId="81901358-d286-4f2c-b066-ac03f39e695b" providerId="ADAL" clId="{2840ADF8-D27E-6043-9863-848672BCC52E}" dt="2020-12-08T23:16:25.539" v="147"/>
          <pc:sldLayoutMkLst>
            <pc:docMk/>
            <pc:sldMasterMk cId="876164843" sldId="2147483648"/>
            <pc:sldLayoutMk cId="3129892877" sldId="2147483654"/>
          </pc:sldLayoutMkLst>
          <pc:spChg chg="del">
            <ac:chgData name="Mark Richardson" userId="81901358-d286-4f2c-b066-ac03f39e695b" providerId="ADAL" clId="{2840ADF8-D27E-6043-9863-848672BCC52E}" dt="2020-12-08T23:14:33.936" v="95" actId="478"/>
            <ac:spMkLst>
              <pc:docMk/>
              <pc:sldMasterMk cId="876164843" sldId="2147483648"/>
              <pc:sldLayoutMk cId="3129892877" sldId="2147483654"/>
              <ac:spMk id="3" creationId="{6DAF01CC-23C2-4149-994C-76383DDE78EF}"/>
            </ac:spMkLst>
          </pc:spChg>
          <pc:spChg chg="del">
            <ac:chgData name="Mark Richardson" userId="81901358-d286-4f2c-b066-ac03f39e695b" providerId="ADAL" clId="{2840ADF8-D27E-6043-9863-848672BCC52E}" dt="2020-12-08T23:14:35.905" v="96" actId="478"/>
            <ac:spMkLst>
              <pc:docMk/>
              <pc:sldMasterMk cId="876164843" sldId="2147483648"/>
              <pc:sldLayoutMk cId="3129892877" sldId="2147483654"/>
              <ac:spMk id="4" creationId="{F0991C02-8D6D-479B-AF31-02721073BA46}"/>
            </ac:spMkLst>
          </pc:spChg>
          <pc:spChg chg="del">
            <ac:chgData name="Mark Richardson" userId="81901358-d286-4f2c-b066-ac03f39e695b" providerId="ADAL" clId="{2840ADF8-D27E-6043-9863-848672BCC52E}" dt="2020-12-08T23:14:36.771" v="97" actId="478"/>
            <ac:spMkLst>
              <pc:docMk/>
              <pc:sldMasterMk cId="876164843" sldId="2147483648"/>
              <pc:sldLayoutMk cId="3129892877" sldId="2147483654"/>
              <ac:spMk id="5" creationId="{1492A467-1E51-4EC1-A96D-AF124CCAD006}"/>
            </ac:spMkLst>
          </pc:spChg>
          <pc:spChg chg="add mod">
            <ac:chgData name="Mark Richardson" userId="81901358-d286-4f2c-b066-ac03f39e695b" providerId="ADAL" clId="{2840ADF8-D27E-6043-9863-848672BCC52E}" dt="2020-12-08T23:16:25.539" v="147"/>
            <ac:spMkLst>
              <pc:docMk/>
              <pc:sldMasterMk cId="876164843" sldId="2147483648"/>
              <pc:sldLayoutMk cId="3129892877" sldId="2147483654"/>
              <ac:spMk id="6" creationId="{B1CDA3C1-F05A-2D4F-902F-EB10A698DA3C}"/>
            </ac:spMkLst>
          </pc:spChg>
          <pc:spChg chg="add mod">
            <ac:chgData name="Mark Richardson" userId="81901358-d286-4f2c-b066-ac03f39e695b" providerId="ADAL" clId="{2840ADF8-D27E-6043-9863-848672BCC52E}" dt="2020-12-08T23:16:25.539" v="147"/>
            <ac:spMkLst>
              <pc:docMk/>
              <pc:sldMasterMk cId="876164843" sldId="2147483648"/>
              <pc:sldLayoutMk cId="3129892877" sldId="2147483654"/>
              <ac:spMk id="7" creationId="{EA9486B1-F3E6-574A-A550-990F46F537F2}"/>
            </ac:spMkLst>
          </pc:spChg>
          <pc:spChg chg="add mod">
            <ac:chgData name="Mark Richardson" userId="81901358-d286-4f2c-b066-ac03f39e695b" providerId="ADAL" clId="{2840ADF8-D27E-6043-9863-848672BCC52E}" dt="2020-12-08T23:16:25.539" v="147"/>
            <ac:spMkLst>
              <pc:docMk/>
              <pc:sldMasterMk cId="876164843" sldId="2147483648"/>
              <pc:sldLayoutMk cId="3129892877" sldId="2147483654"/>
              <ac:spMk id="8" creationId="{A20F62FA-A8D0-FC4A-87A2-C731AAE0545E}"/>
            </ac:spMkLst>
          </pc:spChg>
        </pc:sldLayoutChg>
        <pc:sldLayoutChg chg="addSp delSp modSp mod">
          <pc:chgData name="Mark Richardson" userId="81901358-d286-4f2c-b066-ac03f39e695b" providerId="ADAL" clId="{2840ADF8-D27E-6043-9863-848672BCC52E}" dt="2020-12-08T23:16:48.057" v="155" actId="207"/>
          <pc:sldLayoutMkLst>
            <pc:docMk/>
            <pc:sldMasterMk cId="876164843" sldId="2147483648"/>
            <pc:sldLayoutMk cId="150522846" sldId="2147483655"/>
          </pc:sldLayoutMkLst>
          <pc:spChg chg="del">
            <ac:chgData name="Mark Richardson" userId="81901358-d286-4f2c-b066-ac03f39e695b" providerId="ADAL" clId="{2840ADF8-D27E-6043-9863-848672BCC52E}" dt="2020-12-08T23:15:09.712" v="115" actId="478"/>
            <ac:spMkLst>
              <pc:docMk/>
              <pc:sldMasterMk cId="876164843" sldId="2147483648"/>
              <pc:sldLayoutMk cId="150522846" sldId="2147483655"/>
              <ac:spMk id="2" creationId="{27606FC6-19F6-4313-9AAD-ADA154EF424D}"/>
            </ac:spMkLst>
          </pc:spChg>
          <pc:spChg chg="del">
            <ac:chgData name="Mark Richardson" userId="81901358-d286-4f2c-b066-ac03f39e695b" providerId="ADAL" clId="{2840ADF8-D27E-6043-9863-848672BCC52E}" dt="2020-12-08T23:15:10.646" v="116" actId="478"/>
            <ac:spMkLst>
              <pc:docMk/>
              <pc:sldMasterMk cId="876164843" sldId="2147483648"/>
              <pc:sldLayoutMk cId="150522846" sldId="2147483655"/>
              <ac:spMk id="3" creationId="{B1CD8F8C-F5C5-4927-8905-323E5F216722}"/>
            </ac:spMkLst>
          </pc:spChg>
          <pc:spChg chg="del">
            <ac:chgData name="Mark Richardson" userId="81901358-d286-4f2c-b066-ac03f39e695b" providerId="ADAL" clId="{2840ADF8-D27E-6043-9863-848672BCC52E}" dt="2020-12-08T23:15:12.255" v="117" actId="478"/>
            <ac:spMkLst>
              <pc:docMk/>
              <pc:sldMasterMk cId="876164843" sldId="2147483648"/>
              <pc:sldLayoutMk cId="150522846" sldId="2147483655"/>
              <ac:spMk id="4" creationId="{2EBBA903-CDBE-4BD4-865A-B8FBE537F3A1}"/>
            </ac:spMkLst>
          </pc:spChg>
          <pc:spChg chg="add mod">
            <ac:chgData name="Mark Richardson" userId="81901358-d286-4f2c-b066-ac03f39e695b" providerId="ADAL" clId="{2840ADF8-D27E-6043-9863-848672BCC52E}" dt="2020-12-08T23:16:48.057" v="155" actId="207"/>
            <ac:spMkLst>
              <pc:docMk/>
              <pc:sldMasterMk cId="876164843" sldId="2147483648"/>
              <pc:sldLayoutMk cId="150522846" sldId="2147483655"/>
              <ac:spMk id="5" creationId="{61AB6E49-2811-1042-81B1-350EB556F57B}"/>
            </ac:spMkLst>
          </pc:spChg>
          <pc:spChg chg="add mod">
            <ac:chgData name="Mark Richardson" userId="81901358-d286-4f2c-b066-ac03f39e695b" providerId="ADAL" clId="{2840ADF8-D27E-6043-9863-848672BCC52E}" dt="2020-12-08T23:16:48.057" v="155" actId="207"/>
            <ac:spMkLst>
              <pc:docMk/>
              <pc:sldMasterMk cId="876164843" sldId="2147483648"/>
              <pc:sldLayoutMk cId="150522846" sldId="2147483655"/>
              <ac:spMk id="6" creationId="{F4BCF21E-80A5-0442-A36C-6ED566D3312F}"/>
            </ac:spMkLst>
          </pc:spChg>
          <pc:spChg chg="add mod">
            <ac:chgData name="Mark Richardson" userId="81901358-d286-4f2c-b066-ac03f39e695b" providerId="ADAL" clId="{2840ADF8-D27E-6043-9863-848672BCC52E}" dt="2020-12-08T23:16:48.057" v="155" actId="207"/>
            <ac:spMkLst>
              <pc:docMk/>
              <pc:sldMasterMk cId="876164843" sldId="2147483648"/>
              <pc:sldLayoutMk cId="150522846" sldId="2147483655"/>
              <ac:spMk id="7" creationId="{DBD8279B-0C88-774B-A28A-DF7F662CD7AB}"/>
            </ac:spMkLst>
          </pc:spChg>
        </pc:sldLayoutChg>
        <pc:sldLayoutChg chg="addSp delSp modSp mod">
          <pc:chgData name="Mark Richardson" userId="81901358-d286-4f2c-b066-ac03f39e695b" providerId="ADAL" clId="{2840ADF8-D27E-6043-9863-848672BCC52E}" dt="2020-12-08T23:17:19.107" v="164" actId="207"/>
          <pc:sldLayoutMkLst>
            <pc:docMk/>
            <pc:sldMasterMk cId="876164843" sldId="2147483648"/>
            <pc:sldLayoutMk cId="1412114828" sldId="2147483656"/>
          </pc:sldLayoutMkLst>
          <pc:spChg chg="del">
            <ac:chgData name="Mark Richardson" userId="81901358-d286-4f2c-b066-ac03f39e695b" providerId="ADAL" clId="{2840ADF8-D27E-6043-9863-848672BCC52E}" dt="2020-12-08T23:15:38.166" v="130" actId="478"/>
            <ac:spMkLst>
              <pc:docMk/>
              <pc:sldMasterMk cId="876164843" sldId="2147483648"/>
              <pc:sldLayoutMk cId="1412114828" sldId="2147483656"/>
              <ac:spMk id="5" creationId="{FD6010E1-BC68-4420-ABE6-C62D21EA4B3D}"/>
            </ac:spMkLst>
          </pc:spChg>
          <pc:spChg chg="del">
            <ac:chgData name="Mark Richardson" userId="81901358-d286-4f2c-b066-ac03f39e695b" providerId="ADAL" clId="{2840ADF8-D27E-6043-9863-848672BCC52E}" dt="2020-12-08T23:15:39.458" v="131" actId="478"/>
            <ac:spMkLst>
              <pc:docMk/>
              <pc:sldMasterMk cId="876164843" sldId="2147483648"/>
              <pc:sldLayoutMk cId="1412114828" sldId="2147483656"/>
              <ac:spMk id="6" creationId="{9BEE8E01-D425-4717-9DA3-E26A18A1D384}"/>
            </ac:spMkLst>
          </pc:spChg>
          <pc:spChg chg="del">
            <ac:chgData name="Mark Richardson" userId="81901358-d286-4f2c-b066-ac03f39e695b" providerId="ADAL" clId="{2840ADF8-D27E-6043-9863-848672BCC52E}" dt="2020-12-08T23:15:40.572" v="132" actId="478"/>
            <ac:spMkLst>
              <pc:docMk/>
              <pc:sldMasterMk cId="876164843" sldId="2147483648"/>
              <pc:sldLayoutMk cId="1412114828" sldId="2147483656"/>
              <ac:spMk id="7" creationId="{A0FFFCE2-9DF7-450F-A6A9-E57FF720DE39}"/>
            </ac:spMkLst>
          </pc:spChg>
          <pc:spChg chg="add mod">
            <ac:chgData name="Mark Richardson" userId="81901358-d286-4f2c-b066-ac03f39e695b" providerId="ADAL" clId="{2840ADF8-D27E-6043-9863-848672BCC52E}" dt="2020-12-08T23:17:19.107" v="164" actId="207"/>
            <ac:spMkLst>
              <pc:docMk/>
              <pc:sldMasterMk cId="876164843" sldId="2147483648"/>
              <pc:sldLayoutMk cId="1412114828" sldId="2147483656"/>
              <ac:spMk id="8" creationId="{EDEE6014-11B8-1749-9FDB-562C473BEE84}"/>
            </ac:spMkLst>
          </pc:spChg>
          <pc:spChg chg="add mod">
            <ac:chgData name="Mark Richardson" userId="81901358-d286-4f2c-b066-ac03f39e695b" providerId="ADAL" clId="{2840ADF8-D27E-6043-9863-848672BCC52E}" dt="2020-12-08T23:17:19.107" v="164" actId="207"/>
            <ac:spMkLst>
              <pc:docMk/>
              <pc:sldMasterMk cId="876164843" sldId="2147483648"/>
              <pc:sldLayoutMk cId="1412114828" sldId="2147483656"/>
              <ac:spMk id="9" creationId="{BEDE58CF-3797-F244-A74F-78B3372725E4}"/>
            </ac:spMkLst>
          </pc:spChg>
          <pc:spChg chg="add mod">
            <ac:chgData name="Mark Richardson" userId="81901358-d286-4f2c-b066-ac03f39e695b" providerId="ADAL" clId="{2840ADF8-D27E-6043-9863-848672BCC52E}" dt="2020-12-08T23:17:19.107" v="164" actId="207"/>
            <ac:spMkLst>
              <pc:docMk/>
              <pc:sldMasterMk cId="876164843" sldId="2147483648"/>
              <pc:sldLayoutMk cId="1412114828" sldId="2147483656"/>
              <ac:spMk id="10" creationId="{D0F57918-B82F-0045-870F-AE60989A8B63}"/>
            </ac:spMkLst>
          </pc:spChg>
        </pc:sldLayoutChg>
        <pc:sldLayoutChg chg="addSp delSp modSp mod">
          <pc:chgData name="Mark Richardson" userId="81901358-d286-4f2c-b066-ac03f39e695b" providerId="ADAL" clId="{2840ADF8-D27E-6043-9863-848672BCC52E}" dt="2020-12-08T23:17:22.656" v="166" actId="207"/>
          <pc:sldLayoutMkLst>
            <pc:docMk/>
            <pc:sldMasterMk cId="876164843" sldId="2147483648"/>
            <pc:sldLayoutMk cId="2881335471" sldId="2147483657"/>
          </pc:sldLayoutMkLst>
          <pc:spChg chg="del">
            <ac:chgData name="Mark Richardson" userId="81901358-d286-4f2c-b066-ac03f39e695b" providerId="ADAL" clId="{2840ADF8-D27E-6043-9863-848672BCC52E}" dt="2020-12-08T23:15:43.667" v="133" actId="478"/>
            <ac:spMkLst>
              <pc:docMk/>
              <pc:sldMasterMk cId="876164843" sldId="2147483648"/>
              <pc:sldLayoutMk cId="2881335471" sldId="2147483657"/>
              <ac:spMk id="5" creationId="{FEF47F11-3A56-49CB-AB8B-C5C74E307B80}"/>
            </ac:spMkLst>
          </pc:spChg>
          <pc:spChg chg="del">
            <ac:chgData name="Mark Richardson" userId="81901358-d286-4f2c-b066-ac03f39e695b" providerId="ADAL" clId="{2840ADF8-D27E-6043-9863-848672BCC52E}" dt="2020-12-08T23:15:45.218" v="134" actId="478"/>
            <ac:spMkLst>
              <pc:docMk/>
              <pc:sldMasterMk cId="876164843" sldId="2147483648"/>
              <pc:sldLayoutMk cId="2881335471" sldId="2147483657"/>
              <ac:spMk id="6" creationId="{29A30B0E-BD8C-4ACE-AE90-5A116DF5624D}"/>
            </ac:spMkLst>
          </pc:spChg>
          <pc:spChg chg="del">
            <ac:chgData name="Mark Richardson" userId="81901358-d286-4f2c-b066-ac03f39e695b" providerId="ADAL" clId="{2840ADF8-D27E-6043-9863-848672BCC52E}" dt="2020-12-08T23:15:46.332" v="135" actId="478"/>
            <ac:spMkLst>
              <pc:docMk/>
              <pc:sldMasterMk cId="876164843" sldId="2147483648"/>
              <pc:sldLayoutMk cId="2881335471" sldId="2147483657"/>
              <ac:spMk id="7" creationId="{EE175AF9-B662-4D45-98BB-0AA58F2B3812}"/>
            </ac:spMkLst>
          </pc:spChg>
          <pc:spChg chg="add mod">
            <ac:chgData name="Mark Richardson" userId="81901358-d286-4f2c-b066-ac03f39e695b" providerId="ADAL" clId="{2840ADF8-D27E-6043-9863-848672BCC52E}" dt="2020-12-08T23:17:22.656" v="166" actId="207"/>
            <ac:spMkLst>
              <pc:docMk/>
              <pc:sldMasterMk cId="876164843" sldId="2147483648"/>
              <pc:sldLayoutMk cId="2881335471" sldId="2147483657"/>
              <ac:spMk id="8" creationId="{718FFF14-5A8F-6840-8B5C-C139CB9E4A5C}"/>
            </ac:spMkLst>
          </pc:spChg>
          <pc:spChg chg="add mod">
            <ac:chgData name="Mark Richardson" userId="81901358-d286-4f2c-b066-ac03f39e695b" providerId="ADAL" clId="{2840ADF8-D27E-6043-9863-848672BCC52E}" dt="2020-12-08T23:17:22.656" v="166" actId="207"/>
            <ac:spMkLst>
              <pc:docMk/>
              <pc:sldMasterMk cId="876164843" sldId="2147483648"/>
              <pc:sldLayoutMk cId="2881335471" sldId="2147483657"/>
              <ac:spMk id="9" creationId="{EC2DA4EA-B369-CA41-BBD0-65BCC280A7CE}"/>
            </ac:spMkLst>
          </pc:spChg>
          <pc:spChg chg="add mod">
            <ac:chgData name="Mark Richardson" userId="81901358-d286-4f2c-b066-ac03f39e695b" providerId="ADAL" clId="{2840ADF8-D27E-6043-9863-848672BCC52E}" dt="2020-12-08T23:17:22.656" v="166" actId="207"/>
            <ac:spMkLst>
              <pc:docMk/>
              <pc:sldMasterMk cId="876164843" sldId="2147483648"/>
              <pc:sldLayoutMk cId="2881335471" sldId="2147483657"/>
              <ac:spMk id="10" creationId="{BBAB2840-C9DD-5440-AD3B-EDC1F103E363}"/>
            </ac:spMkLst>
          </pc:spChg>
        </pc:sldLayoutChg>
        <pc:sldLayoutChg chg="addSp delSp modSp mod">
          <pc:chgData name="Mark Richardson" userId="81901358-d286-4f2c-b066-ac03f39e695b" providerId="ADAL" clId="{2840ADF8-D27E-6043-9863-848672BCC52E}" dt="2020-12-08T23:17:25.669" v="168" actId="207"/>
          <pc:sldLayoutMkLst>
            <pc:docMk/>
            <pc:sldMasterMk cId="876164843" sldId="2147483648"/>
            <pc:sldLayoutMk cId="1012998124" sldId="2147483658"/>
          </pc:sldLayoutMkLst>
          <pc:spChg chg="del">
            <ac:chgData name="Mark Richardson" userId="81901358-d286-4f2c-b066-ac03f39e695b" providerId="ADAL" clId="{2840ADF8-D27E-6043-9863-848672BCC52E}" dt="2020-12-08T23:15:48.684" v="136" actId="478"/>
            <ac:spMkLst>
              <pc:docMk/>
              <pc:sldMasterMk cId="876164843" sldId="2147483648"/>
              <pc:sldLayoutMk cId="1012998124" sldId="2147483658"/>
              <ac:spMk id="4" creationId="{E2384A32-E8A7-4B63-A776-14C36B3CC41F}"/>
            </ac:spMkLst>
          </pc:spChg>
          <pc:spChg chg="del">
            <ac:chgData name="Mark Richardson" userId="81901358-d286-4f2c-b066-ac03f39e695b" providerId="ADAL" clId="{2840ADF8-D27E-6043-9863-848672BCC52E}" dt="2020-12-08T23:15:52.374" v="137" actId="478"/>
            <ac:spMkLst>
              <pc:docMk/>
              <pc:sldMasterMk cId="876164843" sldId="2147483648"/>
              <pc:sldLayoutMk cId="1012998124" sldId="2147483658"/>
              <ac:spMk id="5" creationId="{3FEF5674-40E2-42CC-BCE3-4C387E7513CD}"/>
            </ac:spMkLst>
          </pc:spChg>
          <pc:spChg chg="del">
            <ac:chgData name="Mark Richardson" userId="81901358-d286-4f2c-b066-ac03f39e695b" providerId="ADAL" clId="{2840ADF8-D27E-6043-9863-848672BCC52E}" dt="2020-12-08T23:15:53.657" v="138" actId="478"/>
            <ac:spMkLst>
              <pc:docMk/>
              <pc:sldMasterMk cId="876164843" sldId="2147483648"/>
              <pc:sldLayoutMk cId="1012998124" sldId="2147483658"/>
              <ac:spMk id="6" creationId="{E50BBC2F-6C4B-4E1C-BE09-C6B4191CC2DA}"/>
            </ac:spMkLst>
          </pc:spChg>
          <pc:spChg chg="add mod">
            <ac:chgData name="Mark Richardson" userId="81901358-d286-4f2c-b066-ac03f39e695b" providerId="ADAL" clId="{2840ADF8-D27E-6043-9863-848672BCC52E}" dt="2020-12-08T23:17:25.669" v="168" actId="207"/>
            <ac:spMkLst>
              <pc:docMk/>
              <pc:sldMasterMk cId="876164843" sldId="2147483648"/>
              <pc:sldLayoutMk cId="1012998124" sldId="2147483658"/>
              <ac:spMk id="7" creationId="{388EFE75-4012-3842-B017-DF1D1FDEFB99}"/>
            </ac:spMkLst>
          </pc:spChg>
          <pc:spChg chg="add mod">
            <ac:chgData name="Mark Richardson" userId="81901358-d286-4f2c-b066-ac03f39e695b" providerId="ADAL" clId="{2840ADF8-D27E-6043-9863-848672BCC52E}" dt="2020-12-08T23:17:25.669" v="168" actId="207"/>
            <ac:spMkLst>
              <pc:docMk/>
              <pc:sldMasterMk cId="876164843" sldId="2147483648"/>
              <pc:sldLayoutMk cId="1012998124" sldId="2147483658"/>
              <ac:spMk id="8" creationId="{8249236D-AB5C-5842-B40F-A2B6F248AAA6}"/>
            </ac:spMkLst>
          </pc:spChg>
          <pc:spChg chg="add mod">
            <ac:chgData name="Mark Richardson" userId="81901358-d286-4f2c-b066-ac03f39e695b" providerId="ADAL" clId="{2840ADF8-D27E-6043-9863-848672BCC52E}" dt="2020-12-08T23:17:25.669" v="168" actId="207"/>
            <ac:spMkLst>
              <pc:docMk/>
              <pc:sldMasterMk cId="876164843" sldId="2147483648"/>
              <pc:sldLayoutMk cId="1012998124" sldId="2147483658"/>
              <ac:spMk id="9" creationId="{5225F09D-891D-1C4B-919E-859C878C854C}"/>
            </ac:spMkLst>
          </pc:spChg>
        </pc:sldLayoutChg>
        <pc:sldLayoutChg chg="addSp delSp modSp mod">
          <pc:chgData name="Mark Richardson" userId="81901358-d286-4f2c-b066-ac03f39e695b" providerId="ADAL" clId="{2840ADF8-D27E-6043-9863-848672BCC52E}" dt="2020-12-08T23:17:29.067" v="170" actId="207"/>
          <pc:sldLayoutMkLst>
            <pc:docMk/>
            <pc:sldMasterMk cId="876164843" sldId="2147483648"/>
            <pc:sldLayoutMk cId="2121403497" sldId="2147483659"/>
          </pc:sldLayoutMkLst>
          <pc:spChg chg="del">
            <ac:chgData name="Mark Richardson" userId="81901358-d286-4f2c-b066-ac03f39e695b" providerId="ADAL" clId="{2840ADF8-D27E-6043-9863-848672BCC52E}" dt="2020-12-08T23:15:56.333" v="139" actId="478"/>
            <ac:spMkLst>
              <pc:docMk/>
              <pc:sldMasterMk cId="876164843" sldId="2147483648"/>
              <pc:sldLayoutMk cId="2121403497" sldId="2147483659"/>
              <ac:spMk id="4" creationId="{161C0BF0-F700-4B57-A4A8-7963DB64640E}"/>
            </ac:spMkLst>
          </pc:spChg>
          <pc:spChg chg="del">
            <ac:chgData name="Mark Richardson" userId="81901358-d286-4f2c-b066-ac03f39e695b" providerId="ADAL" clId="{2840ADF8-D27E-6043-9863-848672BCC52E}" dt="2020-12-08T23:15:57.528" v="140" actId="478"/>
            <ac:spMkLst>
              <pc:docMk/>
              <pc:sldMasterMk cId="876164843" sldId="2147483648"/>
              <pc:sldLayoutMk cId="2121403497" sldId="2147483659"/>
              <ac:spMk id="5" creationId="{1D4F57FF-BDDF-400E-9F70-0F45B6B94370}"/>
            </ac:spMkLst>
          </pc:spChg>
          <pc:spChg chg="del">
            <ac:chgData name="Mark Richardson" userId="81901358-d286-4f2c-b066-ac03f39e695b" providerId="ADAL" clId="{2840ADF8-D27E-6043-9863-848672BCC52E}" dt="2020-12-08T23:15:58.853" v="141" actId="478"/>
            <ac:spMkLst>
              <pc:docMk/>
              <pc:sldMasterMk cId="876164843" sldId="2147483648"/>
              <pc:sldLayoutMk cId="2121403497" sldId="2147483659"/>
              <ac:spMk id="6" creationId="{48378F33-43C4-4BB7-9EFE-1B8770372EA9}"/>
            </ac:spMkLst>
          </pc:spChg>
          <pc:spChg chg="add mod">
            <ac:chgData name="Mark Richardson" userId="81901358-d286-4f2c-b066-ac03f39e695b" providerId="ADAL" clId="{2840ADF8-D27E-6043-9863-848672BCC52E}" dt="2020-12-08T23:17:29.067" v="170" actId="207"/>
            <ac:spMkLst>
              <pc:docMk/>
              <pc:sldMasterMk cId="876164843" sldId="2147483648"/>
              <pc:sldLayoutMk cId="2121403497" sldId="2147483659"/>
              <ac:spMk id="7" creationId="{8B63BD8D-E2EE-1C4A-9C4B-928FD672F950}"/>
            </ac:spMkLst>
          </pc:spChg>
          <pc:spChg chg="add mod">
            <ac:chgData name="Mark Richardson" userId="81901358-d286-4f2c-b066-ac03f39e695b" providerId="ADAL" clId="{2840ADF8-D27E-6043-9863-848672BCC52E}" dt="2020-12-08T23:17:29.067" v="170" actId="207"/>
            <ac:spMkLst>
              <pc:docMk/>
              <pc:sldMasterMk cId="876164843" sldId="2147483648"/>
              <pc:sldLayoutMk cId="2121403497" sldId="2147483659"/>
              <ac:spMk id="8" creationId="{9B319FA3-0749-C445-8284-CA305AD00B03}"/>
            </ac:spMkLst>
          </pc:spChg>
          <pc:spChg chg="add mod">
            <ac:chgData name="Mark Richardson" userId="81901358-d286-4f2c-b066-ac03f39e695b" providerId="ADAL" clId="{2840ADF8-D27E-6043-9863-848672BCC52E}" dt="2020-12-08T23:17:29.067" v="170" actId="207"/>
            <ac:spMkLst>
              <pc:docMk/>
              <pc:sldMasterMk cId="876164843" sldId="2147483648"/>
              <pc:sldLayoutMk cId="2121403497" sldId="2147483659"/>
              <ac:spMk id="9" creationId="{4DADA806-1003-AF4A-AF5D-86D000582DA9}"/>
            </ac:spMkLst>
          </pc:spChg>
        </pc:sldLayoutChg>
        <pc:sldLayoutChg chg="addSp delSp modSp mod">
          <pc:chgData name="Mark Richardson" userId="81901358-d286-4f2c-b066-ac03f39e695b" providerId="ADAL" clId="{2840ADF8-D27E-6043-9863-848672BCC52E}" dt="2020-12-08T23:17:54.226" v="176" actId="14100"/>
          <pc:sldLayoutMkLst>
            <pc:docMk/>
            <pc:sldMasterMk cId="876164843" sldId="2147483648"/>
            <pc:sldLayoutMk cId="189269239" sldId="2147483661"/>
          </pc:sldLayoutMkLst>
          <pc:spChg chg="del">
            <ac:chgData name="Mark Richardson" userId="81901358-d286-4f2c-b066-ac03f39e695b" providerId="ADAL" clId="{2840ADF8-D27E-6043-9863-848672BCC52E}" dt="2020-12-08T23:16:06.381" v="142" actId="478"/>
            <ac:spMkLst>
              <pc:docMk/>
              <pc:sldMasterMk cId="876164843" sldId="2147483648"/>
              <pc:sldLayoutMk cId="189269239" sldId="2147483661"/>
              <ac:spMk id="3" creationId="{8441E6AA-4667-0749-B7E4-5F6F919DFF48}"/>
            </ac:spMkLst>
          </pc:spChg>
          <pc:spChg chg="del">
            <ac:chgData name="Mark Richardson" userId="81901358-d286-4f2c-b066-ac03f39e695b" providerId="ADAL" clId="{2840ADF8-D27E-6043-9863-848672BCC52E}" dt="2020-12-08T23:16:09.217" v="143" actId="478"/>
            <ac:spMkLst>
              <pc:docMk/>
              <pc:sldMasterMk cId="876164843" sldId="2147483648"/>
              <pc:sldLayoutMk cId="189269239" sldId="2147483661"/>
              <ac:spMk id="4" creationId="{6BB9905F-0F0B-0F47-9509-148A13F87BFC}"/>
            </ac:spMkLst>
          </pc:spChg>
          <pc:spChg chg="del">
            <ac:chgData name="Mark Richardson" userId="81901358-d286-4f2c-b066-ac03f39e695b" providerId="ADAL" clId="{2840ADF8-D27E-6043-9863-848672BCC52E}" dt="2020-12-08T23:16:10.139" v="144" actId="478"/>
            <ac:spMkLst>
              <pc:docMk/>
              <pc:sldMasterMk cId="876164843" sldId="2147483648"/>
              <pc:sldLayoutMk cId="189269239" sldId="2147483661"/>
              <ac:spMk id="5" creationId="{5BC6DA87-7265-7D46-A2AD-E89436E1C726}"/>
            </ac:spMkLst>
          </pc:spChg>
          <pc:spChg chg="add mod">
            <ac:chgData name="Mark Richardson" userId="81901358-d286-4f2c-b066-ac03f39e695b" providerId="ADAL" clId="{2840ADF8-D27E-6043-9863-848672BCC52E}" dt="2020-12-08T23:17:54.226" v="176" actId="14100"/>
            <ac:spMkLst>
              <pc:docMk/>
              <pc:sldMasterMk cId="876164843" sldId="2147483648"/>
              <pc:sldLayoutMk cId="189269239" sldId="2147483661"/>
              <ac:spMk id="9" creationId="{1F3B10EA-3345-2641-B3CB-38E3A57D8570}"/>
            </ac:spMkLst>
          </pc:spChg>
          <pc:spChg chg="add mod">
            <ac:chgData name="Mark Richardson" userId="81901358-d286-4f2c-b066-ac03f39e695b" providerId="ADAL" clId="{2840ADF8-D27E-6043-9863-848672BCC52E}" dt="2020-12-08T23:17:43.300" v="173" actId="14100"/>
            <ac:spMkLst>
              <pc:docMk/>
              <pc:sldMasterMk cId="876164843" sldId="2147483648"/>
              <pc:sldLayoutMk cId="189269239" sldId="2147483661"/>
              <ac:spMk id="10" creationId="{04182195-6B9F-914F-913A-A8A2DE905EB7}"/>
            </ac:spMkLst>
          </pc:spChg>
          <pc:spChg chg="add mod">
            <ac:chgData name="Mark Richardson" userId="81901358-d286-4f2c-b066-ac03f39e695b" providerId="ADAL" clId="{2840ADF8-D27E-6043-9863-848672BCC52E}" dt="2020-12-08T23:17:43.300" v="173" actId="14100"/>
            <ac:spMkLst>
              <pc:docMk/>
              <pc:sldMasterMk cId="876164843" sldId="2147483648"/>
              <pc:sldLayoutMk cId="189269239" sldId="2147483661"/>
              <ac:spMk id="11" creationId="{7C1BB14D-6338-AE4E-8A7F-C1C30525EB78}"/>
            </ac:spMkLst>
          </pc:spChg>
          <pc:picChg chg="mod">
            <ac:chgData name="Mark Richardson" userId="81901358-d286-4f2c-b066-ac03f39e695b" providerId="ADAL" clId="{2840ADF8-D27E-6043-9863-848672BCC52E}" dt="2020-12-08T23:17:47.669" v="175" actId="1076"/>
            <ac:picMkLst>
              <pc:docMk/>
              <pc:sldMasterMk cId="876164843" sldId="2147483648"/>
              <pc:sldLayoutMk cId="189269239" sldId="2147483661"/>
              <ac:picMk id="6" creationId="{5327F12A-D4D6-2144-BB6F-D9A82088295D}"/>
            </ac:picMkLst>
          </pc:picChg>
        </pc:sldLayoutChg>
        <pc:sldLayoutChg chg="addSp delSp modSp mod">
          <pc:chgData name="Mark Richardson" userId="81901358-d286-4f2c-b066-ac03f39e695b" providerId="ADAL" clId="{2840ADF8-D27E-6043-9863-848672BCC52E}" dt="2020-12-08T23:16:31.822" v="149" actId="207"/>
          <pc:sldLayoutMkLst>
            <pc:docMk/>
            <pc:sldMasterMk cId="876164843" sldId="2147483648"/>
            <pc:sldLayoutMk cId="1556496345" sldId="2147483662"/>
          </pc:sldLayoutMkLst>
          <pc:spChg chg="del">
            <ac:chgData name="Mark Richardson" userId="81901358-d286-4f2c-b066-ac03f39e695b" providerId="ADAL" clId="{2840ADF8-D27E-6043-9863-848672BCC52E}" dt="2020-12-08T23:14:40.383" v="98" actId="478"/>
            <ac:spMkLst>
              <pc:docMk/>
              <pc:sldMasterMk cId="876164843" sldId="2147483648"/>
              <pc:sldLayoutMk cId="1556496345" sldId="2147483662"/>
              <ac:spMk id="3" creationId="{8441E6AA-4667-0749-B7E4-5F6F919DFF48}"/>
            </ac:spMkLst>
          </pc:spChg>
          <pc:spChg chg="del">
            <ac:chgData name="Mark Richardson" userId="81901358-d286-4f2c-b066-ac03f39e695b" providerId="ADAL" clId="{2840ADF8-D27E-6043-9863-848672BCC52E}" dt="2020-12-08T23:14:41.272" v="99" actId="478"/>
            <ac:spMkLst>
              <pc:docMk/>
              <pc:sldMasterMk cId="876164843" sldId="2147483648"/>
              <pc:sldLayoutMk cId="1556496345" sldId="2147483662"/>
              <ac:spMk id="4" creationId="{6BB9905F-0F0B-0F47-9509-148A13F87BFC}"/>
            </ac:spMkLst>
          </pc:spChg>
          <pc:spChg chg="del">
            <ac:chgData name="Mark Richardson" userId="81901358-d286-4f2c-b066-ac03f39e695b" providerId="ADAL" clId="{2840ADF8-D27E-6043-9863-848672BCC52E}" dt="2020-12-08T23:14:42.554" v="100" actId="478"/>
            <ac:spMkLst>
              <pc:docMk/>
              <pc:sldMasterMk cId="876164843" sldId="2147483648"/>
              <pc:sldLayoutMk cId="1556496345" sldId="2147483662"/>
              <ac:spMk id="5" creationId="{5BC6DA87-7265-7D46-A2AD-E89436E1C726}"/>
            </ac:spMkLst>
          </pc:spChg>
          <pc:spChg chg="add mod">
            <ac:chgData name="Mark Richardson" userId="81901358-d286-4f2c-b066-ac03f39e695b" providerId="ADAL" clId="{2840ADF8-D27E-6043-9863-848672BCC52E}" dt="2020-12-08T23:16:31.822" v="149" actId="207"/>
            <ac:spMkLst>
              <pc:docMk/>
              <pc:sldMasterMk cId="876164843" sldId="2147483648"/>
              <pc:sldLayoutMk cId="1556496345" sldId="2147483662"/>
              <ac:spMk id="7" creationId="{3E6436EE-4C10-FE48-8E9F-BC40CDB043B5}"/>
            </ac:spMkLst>
          </pc:spChg>
          <pc:spChg chg="add mod">
            <ac:chgData name="Mark Richardson" userId="81901358-d286-4f2c-b066-ac03f39e695b" providerId="ADAL" clId="{2840ADF8-D27E-6043-9863-848672BCC52E}" dt="2020-12-08T23:16:31.822" v="149" actId="207"/>
            <ac:spMkLst>
              <pc:docMk/>
              <pc:sldMasterMk cId="876164843" sldId="2147483648"/>
              <pc:sldLayoutMk cId="1556496345" sldId="2147483662"/>
              <ac:spMk id="8" creationId="{119A9872-5352-3849-914C-D5DB4216528C}"/>
            </ac:spMkLst>
          </pc:spChg>
          <pc:spChg chg="add mod">
            <ac:chgData name="Mark Richardson" userId="81901358-d286-4f2c-b066-ac03f39e695b" providerId="ADAL" clId="{2840ADF8-D27E-6043-9863-848672BCC52E}" dt="2020-12-08T23:16:31.822" v="149" actId="207"/>
            <ac:spMkLst>
              <pc:docMk/>
              <pc:sldMasterMk cId="876164843" sldId="2147483648"/>
              <pc:sldLayoutMk cId="1556496345" sldId="2147483662"/>
              <ac:spMk id="9" creationId="{831DA9A6-7035-C742-B548-DE3FF4F1BA11}"/>
            </ac:spMkLst>
          </pc:spChg>
          <pc:picChg chg="mod">
            <ac:chgData name="Mark Richardson" userId="81901358-d286-4f2c-b066-ac03f39e695b" providerId="ADAL" clId="{2840ADF8-D27E-6043-9863-848672BCC52E}" dt="2020-12-08T23:11:52.628" v="59" actId="167"/>
            <ac:picMkLst>
              <pc:docMk/>
              <pc:sldMasterMk cId="876164843" sldId="2147483648"/>
              <pc:sldLayoutMk cId="1556496345" sldId="2147483662"/>
              <ac:picMk id="10" creationId="{795B9B3F-9EF2-A446-BF99-DCD53A1E81DE}"/>
            </ac:picMkLst>
          </pc:picChg>
        </pc:sldLayoutChg>
        <pc:sldLayoutChg chg="addSp delSp modSp mod">
          <pc:chgData name="Mark Richardson" userId="81901358-d286-4f2c-b066-ac03f39e695b" providerId="ADAL" clId="{2840ADF8-D27E-6043-9863-848672BCC52E}" dt="2020-12-08T23:16:42.888" v="153"/>
          <pc:sldLayoutMkLst>
            <pc:docMk/>
            <pc:sldMasterMk cId="876164843" sldId="2147483648"/>
            <pc:sldLayoutMk cId="1725775804" sldId="2147483663"/>
          </pc:sldLayoutMkLst>
          <pc:spChg chg="del">
            <ac:chgData name="Mark Richardson" userId="81901358-d286-4f2c-b066-ac03f39e695b" providerId="ADAL" clId="{2840ADF8-D27E-6043-9863-848672BCC52E}" dt="2020-12-08T23:15:04.617" v="112" actId="478"/>
            <ac:spMkLst>
              <pc:docMk/>
              <pc:sldMasterMk cId="876164843" sldId="2147483648"/>
              <pc:sldLayoutMk cId="1725775804" sldId="2147483663"/>
              <ac:spMk id="3" creationId="{8441E6AA-4667-0749-B7E4-5F6F919DFF48}"/>
            </ac:spMkLst>
          </pc:spChg>
          <pc:spChg chg="del">
            <ac:chgData name="Mark Richardson" userId="81901358-d286-4f2c-b066-ac03f39e695b" providerId="ADAL" clId="{2840ADF8-D27E-6043-9863-848672BCC52E}" dt="2020-12-08T23:15:06.213" v="113" actId="478"/>
            <ac:spMkLst>
              <pc:docMk/>
              <pc:sldMasterMk cId="876164843" sldId="2147483648"/>
              <pc:sldLayoutMk cId="1725775804" sldId="2147483663"/>
              <ac:spMk id="4" creationId="{6BB9905F-0F0B-0F47-9509-148A13F87BFC}"/>
            </ac:spMkLst>
          </pc:spChg>
          <pc:spChg chg="del">
            <ac:chgData name="Mark Richardson" userId="81901358-d286-4f2c-b066-ac03f39e695b" providerId="ADAL" clId="{2840ADF8-D27E-6043-9863-848672BCC52E}" dt="2020-12-08T23:15:07.053" v="114" actId="478"/>
            <ac:spMkLst>
              <pc:docMk/>
              <pc:sldMasterMk cId="876164843" sldId="2147483648"/>
              <pc:sldLayoutMk cId="1725775804" sldId="2147483663"/>
              <ac:spMk id="5" creationId="{5BC6DA87-7265-7D46-A2AD-E89436E1C726}"/>
            </ac:spMkLst>
          </pc:spChg>
          <pc:spChg chg="add del">
            <ac:chgData name="Mark Richardson" userId="81901358-d286-4f2c-b066-ac03f39e695b" providerId="ADAL" clId="{2840ADF8-D27E-6043-9863-848672BCC52E}" dt="2020-12-08T23:15:01.821" v="111" actId="478"/>
            <ac:spMkLst>
              <pc:docMk/>
              <pc:sldMasterMk cId="876164843" sldId="2147483648"/>
              <pc:sldLayoutMk cId="1725775804" sldId="2147483663"/>
              <ac:spMk id="9" creationId="{3BFE7C5D-3E98-2A42-B3E1-D43CF9EA2A33}"/>
            </ac:spMkLst>
          </pc:spChg>
          <pc:spChg chg="add mod">
            <ac:chgData name="Mark Richardson" userId="81901358-d286-4f2c-b066-ac03f39e695b" providerId="ADAL" clId="{2840ADF8-D27E-6043-9863-848672BCC52E}" dt="2020-12-08T23:16:42.888" v="153"/>
            <ac:spMkLst>
              <pc:docMk/>
              <pc:sldMasterMk cId="876164843" sldId="2147483648"/>
              <pc:sldLayoutMk cId="1725775804" sldId="2147483663"/>
              <ac:spMk id="13" creationId="{6C7D6A2E-F56E-0E4A-99B9-198B87C132DD}"/>
            </ac:spMkLst>
          </pc:spChg>
          <pc:spChg chg="add mod">
            <ac:chgData name="Mark Richardson" userId="81901358-d286-4f2c-b066-ac03f39e695b" providerId="ADAL" clId="{2840ADF8-D27E-6043-9863-848672BCC52E}" dt="2020-12-08T23:16:42.888" v="153"/>
            <ac:spMkLst>
              <pc:docMk/>
              <pc:sldMasterMk cId="876164843" sldId="2147483648"/>
              <pc:sldLayoutMk cId="1725775804" sldId="2147483663"/>
              <ac:spMk id="14" creationId="{FCA64E43-9571-2840-8CFD-46FBB94974B8}"/>
            </ac:spMkLst>
          </pc:spChg>
          <pc:spChg chg="add mod">
            <ac:chgData name="Mark Richardson" userId="81901358-d286-4f2c-b066-ac03f39e695b" providerId="ADAL" clId="{2840ADF8-D27E-6043-9863-848672BCC52E}" dt="2020-12-08T23:16:42.888" v="153"/>
            <ac:spMkLst>
              <pc:docMk/>
              <pc:sldMasterMk cId="876164843" sldId="2147483648"/>
              <pc:sldLayoutMk cId="1725775804" sldId="2147483663"/>
              <ac:spMk id="15" creationId="{371A38E6-72DA-324C-AF79-CC9B39C60A33}"/>
            </ac:spMkLst>
          </pc:spChg>
          <pc:picChg chg="mod">
            <ac:chgData name="Mark Richardson" userId="81901358-d286-4f2c-b066-ac03f39e695b" providerId="ADAL" clId="{2840ADF8-D27E-6043-9863-848672BCC52E}" dt="2020-12-08T23:12:19.938" v="63" actId="167"/>
            <ac:picMkLst>
              <pc:docMk/>
              <pc:sldMasterMk cId="876164843" sldId="2147483648"/>
              <pc:sldLayoutMk cId="1725775804" sldId="2147483663"/>
              <ac:picMk id="10" creationId="{795B9B3F-9EF2-A446-BF99-DCD53A1E81DE}"/>
            </ac:picMkLst>
          </pc:picChg>
        </pc:sldLayoutChg>
        <pc:sldLayoutChg chg="addSp delSp modSp mod">
          <pc:chgData name="Mark Richardson" userId="81901358-d286-4f2c-b066-ac03f39e695b" providerId="ADAL" clId="{2840ADF8-D27E-6043-9863-848672BCC52E}" dt="2020-12-08T23:16:39.985" v="152"/>
          <pc:sldLayoutMkLst>
            <pc:docMk/>
            <pc:sldMasterMk cId="876164843" sldId="2147483648"/>
            <pc:sldLayoutMk cId="769083227" sldId="2147483664"/>
          </pc:sldLayoutMkLst>
          <pc:spChg chg="del">
            <ac:chgData name="Mark Richardson" userId="81901358-d286-4f2c-b066-ac03f39e695b" providerId="ADAL" clId="{2840ADF8-D27E-6043-9863-848672BCC52E}" dt="2020-12-08T23:14:55.402" v="107" actId="478"/>
            <ac:spMkLst>
              <pc:docMk/>
              <pc:sldMasterMk cId="876164843" sldId="2147483648"/>
              <pc:sldLayoutMk cId="769083227" sldId="2147483664"/>
              <ac:spMk id="3" creationId="{8441E6AA-4667-0749-B7E4-5F6F919DFF48}"/>
            </ac:spMkLst>
          </pc:spChg>
          <pc:spChg chg="del">
            <ac:chgData name="Mark Richardson" userId="81901358-d286-4f2c-b066-ac03f39e695b" providerId="ADAL" clId="{2840ADF8-D27E-6043-9863-848672BCC52E}" dt="2020-12-08T23:14:56.537" v="108" actId="478"/>
            <ac:spMkLst>
              <pc:docMk/>
              <pc:sldMasterMk cId="876164843" sldId="2147483648"/>
              <pc:sldLayoutMk cId="769083227" sldId="2147483664"/>
              <ac:spMk id="4" creationId="{6BB9905F-0F0B-0F47-9509-148A13F87BFC}"/>
            </ac:spMkLst>
          </pc:spChg>
          <pc:spChg chg="del">
            <ac:chgData name="Mark Richardson" userId="81901358-d286-4f2c-b066-ac03f39e695b" providerId="ADAL" clId="{2840ADF8-D27E-6043-9863-848672BCC52E}" dt="2020-12-08T23:14:57.619" v="109" actId="478"/>
            <ac:spMkLst>
              <pc:docMk/>
              <pc:sldMasterMk cId="876164843" sldId="2147483648"/>
              <pc:sldLayoutMk cId="769083227" sldId="2147483664"/>
              <ac:spMk id="5" creationId="{5BC6DA87-7265-7D46-A2AD-E89436E1C726}"/>
            </ac:spMkLst>
          </pc:spChg>
          <pc:spChg chg="add mod">
            <ac:chgData name="Mark Richardson" userId="81901358-d286-4f2c-b066-ac03f39e695b" providerId="ADAL" clId="{2840ADF8-D27E-6043-9863-848672BCC52E}" dt="2020-12-08T23:16:39.985" v="152"/>
            <ac:spMkLst>
              <pc:docMk/>
              <pc:sldMasterMk cId="876164843" sldId="2147483648"/>
              <pc:sldLayoutMk cId="769083227" sldId="2147483664"/>
              <ac:spMk id="9" creationId="{F650113C-4482-8F45-850F-35C5100F8FC5}"/>
            </ac:spMkLst>
          </pc:spChg>
          <pc:spChg chg="add mod">
            <ac:chgData name="Mark Richardson" userId="81901358-d286-4f2c-b066-ac03f39e695b" providerId="ADAL" clId="{2840ADF8-D27E-6043-9863-848672BCC52E}" dt="2020-12-08T23:16:39.985" v="152"/>
            <ac:spMkLst>
              <pc:docMk/>
              <pc:sldMasterMk cId="876164843" sldId="2147483648"/>
              <pc:sldLayoutMk cId="769083227" sldId="2147483664"/>
              <ac:spMk id="12" creationId="{44220355-B398-C448-A28F-16A6E81E8DDB}"/>
            </ac:spMkLst>
          </pc:spChg>
          <pc:spChg chg="add mod">
            <ac:chgData name="Mark Richardson" userId="81901358-d286-4f2c-b066-ac03f39e695b" providerId="ADAL" clId="{2840ADF8-D27E-6043-9863-848672BCC52E}" dt="2020-12-08T23:16:39.985" v="152"/>
            <ac:spMkLst>
              <pc:docMk/>
              <pc:sldMasterMk cId="876164843" sldId="2147483648"/>
              <pc:sldLayoutMk cId="769083227" sldId="2147483664"/>
              <ac:spMk id="13" creationId="{9E0EAEF9-5CA4-1A4E-B4FA-CE0DA89AC264}"/>
            </ac:spMkLst>
          </pc:spChg>
          <pc:picChg chg="mod">
            <ac:chgData name="Mark Richardson" userId="81901358-d286-4f2c-b066-ac03f39e695b" providerId="ADAL" clId="{2840ADF8-D27E-6043-9863-848672BCC52E}" dt="2020-12-08T23:12:14.458" v="62" actId="167"/>
            <ac:picMkLst>
              <pc:docMk/>
              <pc:sldMasterMk cId="876164843" sldId="2147483648"/>
              <pc:sldLayoutMk cId="769083227" sldId="2147483664"/>
              <ac:picMk id="10" creationId="{795B9B3F-9EF2-A446-BF99-DCD53A1E81DE}"/>
            </ac:picMkLst>
          </pc:picChg>
        </pc:sldLayoutChg>
        <pc:sldLayoutChg chg="addSp delSp modSp mod">
          <pc:chgData name="Mark Richardson" userId="81901358-d286-4f2c-b066-ac03f39e695b" providerId="ADAL" clId="{2840ADF8-D27E-6043-9863-848672BCC52E}" dt="2020-12-08T23:16:38.082" v="151"/>
          <pc:sldLayoutMkLst>
            <pc:docMk/>
            <pc:sldMasterMk cId="876164843" sldId="2147483648"/>
            <pc:sldLayoutMk cId="1645810218" sldId="2147483665"/>
          </pc:sldLayoutMkLst>
          <pc:spChg chg="del">
            <ac:chgData name="Mark Richardson" userId="81901358-d286-4f2c-b066-ac03f39e695b" providerId="ADAL" clId="{2840ADF8-D27E-6043-9863-848672BCC52E}" dt="2020-12-08T23:14:50.774" v="104" actId="478"/>
            <ac:spMkLst>
              <pc:docMk/>
              <pc:sldMasterMk cId="876164843" sldId="2147483648"/>
              <pc:sldLayoutMk cId="1645810218" sldId="2147483665"/>
              <ac:spMk id="3" creationId="{8441E6AA-4667-0749-B7E4-5F6F919DFF48}"/>
            </ac:spMkLst>
          </pc:spChg>
          <pc:spChg chg="del">
            <ac:chgData name="Mark Richardson" userId="81901358-d286-4f2c-b066-ac03f39e695b" providerId="ADAL" clId="{2840ADF8-D27E-6043-9863-848672BCC52E}" dt="2020-12-08T23:14:52.257" v="105" actId="478"/>
            <ac:spMkLst>
              <pc:docMk/>
              <pc:sldMasterMk cId="876164843" sldId="2147483648"/>
              <pc:sldLayoutMk cId="1645810218" sldId="2147483665"/>
              <ac:spMk id="4" creationId="{6BB9905F-0F0B-0F47-9509-148A13F87BFC}"/>
            </ac:spMkLst>
          </pc:spChg>
          <pc:spChg chg="del">
            <ac:chgData name="Mark Richardson" userId="81901358-d286-4f2c-b066-ac03f39e695b" providerId="ADAL" clId="{2840ADF8-D27E-6043-9863-848672BCC52E}" dt="2020-12-08T23:14:53.005" v="106" actId="478"/>
            <ac:spMkLst>
              <pc:docMk/>
              <pc:sldMasterMk cId="876164843" sldId="2147483648"/>
              <pc:sldLayoutMk cId="1645810218" sldId="2147483665"/>
              <ac:spMk id="5" creationId="{5BC6DA87-7265-7D46-A2AD-E89436E1C726}"/>
            </ac:spMkLst>
          </pc:spChg>
          <pc:spChg chg="add mod">
            <ac:chgData name="Mark Richardson" userId="81901358-d286-4f2c-b066-ac03f39e695b" providerId="ADAL" clId="{2840ADF8-D27E-6043-9863-848672BCC52E}" dt="2020-12-08T23:16:38.082" v="151"/>
            <ac:spMkLst>
              <pc:docMk/>
              <pc:sldMasterMk cId="876164843" sldId="2147483648"/>
              <pc:sldLayoutMk cId="1645810218" sldId="2147483665"/>
              <ac:spMk id="8" creationId="{34A342B7-50DE-B547-B48E-810C48ADE899}"/>
            </ac:spMkLst>
          </pc:spChg>
          <pc:spChg chg="add mod">
            <ac:chgData name="Mark Richardson" userId="81901358-d286-4f2c-b066-ac03f39e695b" providerId="ADAL" clId="{2840ADF8-D27E-6043-9863-848672BCC52E}" dt="2020-12-08T23:16:38.082" v="151"/>
            <ac:spMkLst>
              <pc:docMk/>
              <pc:sldMasterMk cId="876164843" sldId="2147483648"/>
              <pc:sldLayoutMk cId="1645810218" sldId="2147483665"/>
              <ac:spMk id="9" creationId="{F1EB2800-84BD-524E-8E19-68FE343704AE}"/>
            </ac:spMkLst>
          </pc:spChg>
          <pc:spChg chg="add mod">
            <ac:chgData name="Mark Richardson" userId="81901358-d286-4f2c-b066-ac03f39e695b" providerId="ADAL" clId="{2840ADF8-D27E-6043-9863-848672BCC52E}" dt="2020-12-08T23:16:38.082" v="151"/>
            <ac:spMkLst>
              <pc:docMk/>
              <pc:sldMasterMk cId="876164843" sldId="2147483648"/>
              <pc:sldLayoutMk cId="1645810218" sldId="2147483665"/>
              <ac:spMk id="12" creationId="{19C67CEB-FBDA-3947-9ECE-389E6C6CDAD0}"/>
            </ac:spMkLst>
          </pc:spChg>
          <pc:picChg chg="mod">
            <ac:chgData name="Mark Richardson" userId="81901358-d286-4f2c-b066-ac03f39e695b" providerId="ADAL" clId="{2840ADF8-D27E-6043-9863-848672BCC52E}" dt="2020-12-08T23:12:09.700" v="61" actId="167"/>
            <ac:picMkLst>
              <pc:docMk/>
              <pc:sldMasterMk cId="876164843" sldId="2147483648"/>
              <pc:sldLayoutMk cId="1645810218" sldId="2147483665"/>
              <ac:picMk id="10" creationId="{795B9B3F-9EF2-A446-BF99-DCD53A1E81DE}"/>
            </ac:picMkLst>
          </pc:picChg>
        </pc:sldLayoutChg>
        <pc:sldLayoutChg chg="addSp delSp modSp mod">
          <pc:chgData name="Mark Richardson" userId="81901358-d286-4f2c-b066-ac03f39e695b" providerId="ADAL" clId="{2840ADF8-D27E-6043-9863-848672BCC52E}" dt="2020-12-08T23:16:56.270" v="157" actId="207"/>
          <pc:sldLayoutMkLst>
            <pc:docMk/>
            <pc:sldMasterMk cId="876164843" sldId="2147483648"/>
            <pc:sldLayoutMk cId="3159935540" sldId="2147483666"/>
          </pc:sldLayoutMkLst>
          <pc:spChg chg="del">
            <ac:chgData name="Mark Richardson" userId="81901358-d286-4f2c-b066-ac03f39e695b" providerId="ADAL" clId="{2840ADF8-D27E-6043-9863-848672BCC52E}" dt="2020-12-08T23:15:14.404" v="118" actId="478"/>
            <ac:spMkLst>
              <pc:docMk/>
              <pc:sldMasterMk cId="876164843" sldId="2147483648"/>
              <pc:sldLayoutMk cId="3159935540" sldId="2147483666"/>
              <ac:spMk id="2" creationId="{27606FC6-19F6-4313-9AAD-ADA154EF424D}"/>
            </ac:spMkLst>
          </pc:spChg>
          <pc:spChg chg="del">
            <ac:chgData name="Mark Richardson" userId="81901358-d286-4f2c-b066-ac03f39e695b" providerId="ADAL" clId="{2840ADF8-D27E-6043-9863-848672BCC52E}" dt="2020-12-08T23:15:15.427" v="119" actId="478"/>
            <ac:spMkLst>
              <pc:docMk/>
              <pc:sldMasterMk cId="876164843" sldId="2147483648"/>
              <pc:sldLayoutMk cId="3159935540" sldId="2147483666"/>
              <ac:spMk id="3" creationId="{B1CD8F8C-F5C5-4927-8905-323E5F216722}"/>
            </ac:spMkLst>
          </pc:spChg>
          <pc:spChg chg="del">
            <ac:chgData name="Mark Richardson" userId="81901358-d286-4f2c-b066-ac03f39e695b" providerId="ADAL" clId="{2840ADF8-D27E-6043-9863-848672BCC52E}" dt="2020-12-08T23:15:16.462" v="120" actId="478"/>
            <ac:spMkLst>
              <pc:docMk/>
              <pc:sldMasterMk cId="876164843" sldId="2147483648"/>
              <pc:sldLayoutMk cId="3159935540" sldId="2147483666"/>
              <ac:spMk id="4" creationId="{2EBBA903-CDBE-4BD4-865A-B8FBE537F3A1}"/>
            </ac:spMkLst>
          </pc:spChg>
          <pc:spChg chg="add mod">
            <ac:chgData name="Mark Richardson" userId="81901358-d286-4f2c-b066-ac03f39e695b" providerId="ADAL" clId="{2840ADF8-D27E-6043-9863-848672BCC52E}" dt="2020-12-08T23:16:56.270" v="157" actId="207"/>
            <ac:spMkLst>
              <pc:docMk/>
              <pc:sldMasterMk cId="876164843" sldId="2147483648"/>
              <pc:sldLayoutMk cId="3159935540" sldId="2147483666"/>
              <ac:spMk id="5" creationId="{568F58DB-AA52-7D4B-9D79-D40599B3531C}"/>
            </ac:spMkLst>
          </pc:spChg>
          <pc:spChg chg="add mod">
            <ac:chgData name="Mark Richardson" userId="81901358-d286-4f2c-b066-ac03f39e695b" providerId="ADAL" clId="{2840ADF8-D27E-6043-9863-848672BCC52E}" dt="2020-12-08T23:16:56.270" v="157" actId="207"/>
            <ac:spMkLst>
              <pc:docMk/>
              <pc:sldMasterMk cId="876164843" sldId="2147483648"/>
              <pc:sldLayoutMk cId="3159935540" sldId="2147483666"/>
              <ac:spMk id="6" creationId="{59E4C62D-2CB2-FE40-9264-46C400224F8E}"/>
            </ac:spMkLst>
          </pc:spChg>
          <pc:spChg chg="add mod">
            <ac:chgData name="Mark Richardson" userId="81901358-d286-4f2c-b066-ac03f39e695b" providerId="ADAL" clId="{2840ADF8-D27E-6043-9863-848672BCC52E}" dt="2020-12-08T23:16:56.270" v="157" actId="207"/>
            <ac:spMkLst>
              <pc:docMk/>
              <pc:sldMasterMk cId="876164843" sldId="2147483648"/>
              <pc:sldLayoutMk cId="3159935540" sldId="2147483666"/>
              <ac:spMk id="7" creationId="{9D38B5E4-5108-BF42-92D1-395D5C70280C}"/>
            </ac:spMkLst>
          </pc:spChg>
        </pc:sldLayoutChg>
        <pc:sldLayoutChg chg="addSp delSp modSp mod">
          <pc:chgData name="Mark Richardson" userId="81901358-d286-4f2c-b066-ac03f39e695b" providerId="ADAL" clId="{2840ADF8-D27E-6043-9863-848672BCC52E}" dt="2020-12-08T23:16:35.112" v="150"/>
          <pc:sldLayoutMkLst>
            <pc:docMk/>
            <pc:sldMasterMk cId="876164843" sldId="2147483648"/>
            <pc:sldLayoutMk cId="3411221601" sldId="2147483667"/>
          </pc:sldLayoutMkLst>
          <pc:spChg chg="del">
            <ac:chgData name="Mark Richardson" userId="81901358-d286-4f2c-b066-ac03f39e695b" providerId="ADAL" clId="{2840ADF8-D27E-6043-9863-848672BCC52E}" dt="2020-12-08T23:14:44.827" v="101" actId="478"/>
            <ac:spMkLst>
              <pc:docMk/>
              <pc:sldMasterMk cId="876164843" sldId="2147483648"/>
              <pc:sldLayoutMk cId="3411221601" sldId="2147483667"/>
              <ac:spMk id="3" creationId="{8441E6AA-4667-0749-B7E4-5F6F919DFF48}"/>
            </ac:spMkLst>
          </pc:spChg>
          <pc:spChg chg="del">
            <ac:chgData name="Mark Richardson" userId="81901358-d286-4f2c-b066-ac03f39e695b" providerId="ADAL" clId="{2840ADF8-D27E-6043-9863-848672BCC52E}" dt="2020-12-08T23:14:46.739" v="102" actId="478"/>
            <ac:spMkLst>
              <pc:docMk/>
              <pc:sldMasterMk cId="876164843" sldId="2147483648"/>
              <pc:sldLayoutMk cId="3411221601" sldId="2147483667"/>
              <ac:spMk id="4" creationId="{6BB9905F-0F0B-0F47-9509-148A13F87BFC}"/>
            </ac:spMkLst>
          </pc:spChg>
          <pc:spChg chg="del">
            <ac:chgData name="Mark Richardson" userId="81901358-d286-4f2c-b066-ac03f39e695b" providerId="ADAL" clId="{2840ADF8-D27E-6043-9863-848672BCC52E}" dt="2020-12-08T23:14:48.235" v="103" actId="478"/>
            <ac:spMkLst>
              <pc:docMk/>
              <pc:sldMasterMk cId="876164843" sldId="2147483648"/>
              <pc:sldLayoutMk cId="3411221601" sldId="2147483667"/>
              <ac:spMk id="5" creationId="{5BC6DA87-7265-7D46-A2AD-E89436E1C726}"/>
            </ac:spMkLst>
          </pc:spChg>
          <pc:spChg chg="add mod">
            <ac:chgData name="Mark Richardson" userId="81901358-d286-4f2c-b066-ac03f39e695b" providerId="ADAL" clId="{2840ADF8-D27E-6043-9863-848672BCC52E}" dt="2020-12-08T23:16:35.112" v="150"/>
            <ac:spMkLst>
              <pc:docMk/>
              <pc:sldMasterMk cId="876164843" sldId="2147483648"/>
              <pc:sldLayoutMk cId="3411221601" sldId="2147483667"/>
              <ac:spMk id="6" creationId="{FDB5D1EE-F3E5-4E4E-B8DD-D48076DA167A}"/>
            </ac:spMkLst>
          </pc:spChg>
          <pc:spChg chg="add mod">
            <ac:chgData name="Mark Richardson" userId="81901358-d286-4f2c-b066-ac03f39e695b" providerId="ADAL" clId="{2840ADF8-D27E-6043-9863-848672BCC52E}" dt="2020-12-08T23:16:35.112" v="150"/>
            <ac:spMkLst>
              <pc:docMk/>
              <pc:sldMasterMk cId="876164843" sldId="2147483648"/>
              <pc:sldLayoutMk cId="3411221601" sldId="2147483667"/>
              <ac:spMk id="7" creationId="{4CC34C59-CB39-194C-A7A5-7B695C1DED5C}"/>
            </ac:spMkLst>
          </pc:spChg>
          <pc:spChg chg="add mod">
            <ac:chgData name="Mark Richardson" userId="81901358-d286-4f2c-b066-ac03f39e695b" providerId="ADAL" clId="{2840ADF8-D27E-6043-9863-848672BCC52E}" dt="2020-12-08T23:16:35.112" v="150"/>
            <ac:spMkLst>
              <pc:docMk/>
              <pc:sldMasterMk cId="876164843" sldId="2147483648"/>
              <pc:sldLayoutMk cId="3411221601" sldId="2147483667"/>
              <ac:spMk id="8" creationId="{7D4876FE-2E55-1B4A-AC79-230D039F8DD9}"/>
            </ac:spMkLst>
          </pc:spChg>
          <pc:spChg chg="del">
            <ac:chgData name="Mark Richardson" userId="81901358-d286-4f2c-b066-ac03f39e695b" providerId="ADAL" clId="{2840ADF8-D27E-6043-9863-848672BCC52E}" dt="2020-12-08T22:47:55.028" v="11" actId="478"/>
            <ac:spMkLst>
              <pc:docMk/>
              <pc:sldMasterMk cId="876164843" sldId="2147483648"/>
              <pc:sldLayoutMk cId="3411221601" sldId="2147483667"/>
              <ac:spMk id="11" creationId="{E2FD7CB0-B53E-8043-A66C-F40D067B6223}"/>
            </ac:spMkLst>
          </pc:spChg>
          <pc:picChg chg="add del mod">
            <ac:chgData name="Mark Richardson" userId="81901358-d286-4f2c-b066-ac03f39e695b" providerId="ADAL" clId="{2840ADF8-D27E-6043-9863-848672BCC52E}" dt="2020-12-08T23:12:32.598" v="65" actId="478"/>
            <ac:picMkLst>
              <pc:docMk/>
              <pc:sldMasterMk cId="876164843" sldId="2147483648"/>
              <pc:sldLayoutMk cId="3411221601" sldId="2147483667"/>
              <ac:picMk id="10" creationId="{795B9B3F-9EF2-A446-BF99-DCD53A1E81DE}"/>
            </ac:picMkLst>
          </pc:picChg>
        </pc:sldLayoutChg>
        <pc:sldLayoutChg chg="addSp delSp modSp mod setBg">
          <pc:chgData name="Mark Richardson" userId="81901358-d286-4f2c-b066-ac03f39e695b" providerId="ADAL" clId="{2840ADF8-D27E-6043-9863-848672BCC52E}" dt="2020-12-08T23:17:01.953" v="159" actId="207"/>
          <pc:sldLayoutMkLst>
            <pc:docMk/>
            <pc:sldMasterMk cId="876164843" sldId="2147483648"/>
            <pc:sldLayoutMk cId="3312123489" sldId="2147483668"/>
          </pc:sldLayoutMkLst>
          <pc:spChg chg="add del">
            <ac:chgData name="Mark Richardson" userId="81901358-d286-4f2c-b066-ac03f39e695b" providerId="ADAL" clId="{2840ADF8-D27E-6043-9863-848672BCC52E}" dt="2020-12-08T23:15:18.814" v="121" actId="478"/>
            <ac:spMkLst>
              <pc:docMk/>
              <pc:sldMasterMk cId="876164843" sldId="2147483648"/>
              <pc:sldLayoutMk cId="3312123489" sldId="2147483668"/>
              <ac:spMk id="2" creationId="{27606FC6-19F6-4313-9AAD-ADA154EF424D}"/>
            </ac:spMkLst>
          </pc:spChg>
          <pc:spChg chg="add del">
            <ac:chgData name="Mark Richardson" userId="81901358-d286-4f2c-b066-ac03f39e695b" providerId="ADAL" clId="{2840ADF8-D27E-6043-9863-848672BCC52E}" dt="2020-12-08T23:15:21.278" v="122" actId="478"/>
            <ac:spMkLst>
              <pc:docMk/>
              <pc:sldMasterMk cId="876164843" sldId="2147483648"/>
              <pc:sldLayoutMk cId="3312123489" sldId="2147483668"/>
              <ac:spMk id="3" creationId="{B1CD8F8C-F5C5-4927-8905-323E5F216722}"/>
            </ac:spMkLst>
          </pc:spChg>
          <pc:spChg chg="del">
            <ac:chgData name="Mark Richardson" userId="81901358-d286-4f2c-b066-ac03f39e695b" providerId="ADAL" clId="{2840ADF8-D27E-6043-9863-848672BCC52E}" dt="2020-12-08T23:15:22.537" v="123" actId="478"/>
            <ac:spMkLst>
              <pc:docMk/>
              <pc:sldMasterMk cId="876164843" sldId="2147483648"/>
              <pc:sldLayoutMk cId="3312123489" sldId="2147483668"/>
              <ac:spMk id="4" creationId="{2EBBA903-CDBE-4BD4-865A-B8FBE537F3A1}"/>
            </ac:spMkLst>
          </pc:spChg>
          <pc:spChg chg="add mod">
            <ac:chgData name="Mark Richardson" userId="81901358-d286-4f2c-b066-ac03f39e695b" providerId="ADAL" clId="{2840ADF8-D27E-6043-9863-848672BCC52E}" dt="2020-12-08T23:17:01.953" v="159" actId="207"/>
            <ac:spMkLst>
              <pc:docMk/>
              <pc:sldMasterMk cId="876164843" sldId="2147483648"/>
              <pc:sldLayoutMk cId="3312123489" sldId="2147483668"/>
              <ac:spMk id="5" creationId="{D0130A99-8F57-354A-9676-5457F43F7DFB}"/>
            </ac:spMkLst>
          </pc:spChg>
          <pc:spChg chg="add mod">
            <ac:chgData name="Mark Richardson" userId="81901358-d286-4f2c-b066-ac03f39e695b" providerId="ADAL" clId="{2840ADF8-D27E-6043-9863-848672BCC52E}" dt="2020-12-08T23:17:01.953" v="159" actId="207"/>
            <ac:spMkLst>
              <pc:docMk/>
              <pc:sldMasterMk cId="876164843" sldId="2147483648"/>
              <pc:sldLayoutMk cId="3312123489" sldId="2147483668"/>
              <ac:spMk id="6" creationId="{E654AECF-158E-E24F-BC90-D4992613AD3C}"/>
            </ac:spMkLst>
          </pc:spChg>
          <pc:spChg chg="add mod">
            <ac:chgData name="Mark Richardson" userId="81901358-d286-4f2c-b066-ac03f39e695b" providerId="ADAL" clId="{2840ADF8-D27E-6043-9863-848672BCC52E}" dt="2020-12-08T23:17:01.953" v="159" actId="207"/>
            <ac:spMkLst>
              <pc:docMk/>
              <pc:sldMasterMk cId="876164843" sldId="2147483648"/>
              <pc:sldLayoutMk cId="3312123489" sldId="2147483668"/>
              <ac:spMk id="7" creationId="{8EB6DFCD-CA2E-6840-9D2B-3D165564ABFA}"/>
            </ac:spMkLst>
          </pc:spChg>
        </pc:sldLayoutChg>
        <pc:sldLayoutChg chg="delSp mod">
          <pc:chgData name="Mark Richardson" userId="81901358-d286-4f2c-b066-ac03f39e695b" providerId="ADAL" clId="{2840ADF8-D27E-6043-9863-848672BCC52E}" dt="2020-12-08T22:50:09.821" v="27" actId="6014"/>
          <pc:sldLayoutMkLst>
            <pc:docMk/>
            <pc:sldMasterMk cId="876164843" sldId="2147483648"/>
            <pc:sldLayoutMk cId="992222616" sldId="2147483669"/>
          </pc:sldLayoutMkLst>
          <pc:spChg chg="del">
            <ac:chgData name="Mark Richardson" userId="81901358-d286-4f2c-b066-ac03f39e695b" providerId="ADAL" clId="{2840ADF8-D27E-6043-9863-848672BCC52E}" dt="2020-12-08T22:49:52.881" v="24" actId="478"/>
            <ac:spMkLst>
              <pc:docMk/>
              <pc:sldMasterMk cId="876164843" sldId="2147483648"/>
              <pc:sldLayoutMk cId="992222616" sldId="2147483669"/>
              <ac:spMk id="2" creationId="{27606FC6-19F6-4313-9AAD-ADA154EF424D}"/>
            </ac:spMkLst>
          </pc:spChg>
          <pc:spChg chg="del">
            <ac:chgData name="Mark Richardson" userId="81901358-d286-4f2c-b066-ac03f39e695b" providerId="ADAL" clId="{2840ADF8-D27E-6043-9863-848672BCC52E}" dt="2020-12-08T22:49:53.969" v="25" actId="478"/>
            <ac:spMkLst>
              <pc:docMk/>
              <pc:sldMasterMk cId="876164843" sldId="2147483648"/>
              <pc:sldLayoutMk cId="992222616" sldId="2147483669"/>
              <ac:spMk id="3" creationId="{B1CD8F8C-F5C5-4927-8905-323E5F216722}"/>
            </ac:spMkLst>
          </pc:spChg>
          <pc:spChg chg="del">
            <ac:chgData name="Mark Richardson" userId="81901358-d286-4f2c-b066-ac03f39e695b" providerId="ADAL" clId="{2840ADF8-D27E-6043-9863-848672BCC52E}" dt="2020-12-08T22:49:54.755" v="26" actId="478"/>
            <ac:spMkLst>
              <pc:docMk/>
              <pc:sldMasterMk cId="876164843" sldId="2147483648"/>
              <pc:sldLayoutMk cId="992222616" sldId="2147483669"/>
              <ac:spMk id="4" creationId="{2EBBA903-CDBE-4BD4-865A-B8FBE537F3A1}"/>
            </ac:spMkLst>
          </pc:spChg>
        </pc:sldLayoutChg>
        <pc:sldLayoutChg chg="addSp delSp modSp mod">
          <pc:chgData name="Mark Richardson" userId="81901358-d286-4f2c-b066-ac03f39e695b" providerId="ADAL" clId="{2840ADF8-D27E-6043-9863-848672BCC52E}" dt="2020-12-08T23:17:06.300" v="161" actId="207"/>
          <pc:sldLayoutMkLst>
            <pc:docMk/>
            <pc:sldMasterMk cId="876164843" sldId="2147483648"/>
            <pc:sldLayoutMk cId="1738353356" sldId="2147483670"/>
          </pc:sldLayoutMkLst>
          <pc:spChg chg="del">
            <ac:chgData name="Mark Richardson" userId="81901358-d286-4f2c-b066-ac03f39e695b" providerId="ADAL" clId="{2840ADF8-D27E-6043-9863-848672BCC52E}" dt="2020-12-08T23:15:25.657" v="124" actId="478"/>
            <ac:spMkLst>
              <pc:docMk/>
              <pc:sldMasterMk cId="876164843" sldId="2147483648"/>
              <pc:sldLayoutMk cId="1738353356" sldId="2147483670"/>
              <ac:spMk id="2" creationId="{27606FC6-19F6-4313-9AAD-ADA154EF424D}"/>
            </ac:spMkLst>
          </pc:spChg>
          <pc:spChg chg="del">
            <ac:chgData name="Mark Richardson" userId="81901358-d286-4f2c-b066-ac03f39e695b" providerId="ADAL" clId="{2840ADF8-D27E-6043-9863-848672BCC52E}" dt="2020-12-08T23:15:26.466" v="125" actId="478"/>
            <ac:spMkLst>
              <pc:docMk/>
              <pc:sldMasterMk cId="876164843" sldId="2147483648"/>
              <pc:sldLayoutMk cId="1738353356" sldId="2147483670"/>
              <ac:spMk id="3" creationId="{B1CD8F8C-F5C5-4927-8905-323E5F216722}"/>
            </ac:spMkLst>
          </pc:spChg>
          <pc:spChg chg="del">
            <ac:chgData name="Mark Richardson" userId="81901358-d286-4f2c-b066-ac03f39e695b" providerId="ADAL" clId="{2840ADF8-D27E-6043-9863-848672BCC52E}" dt="2020-12-08T23:15:27.522" v="126" actId="478"/>
            <ac:spMkLst>
              <pc:docMk/>
              <pc:sldMasterMk cId="876164843" sldId="2147483648"/>
              <pc:sldLayoutMk cId="1738353356" sldId="2147483670"/>
              <ac:spMk id="4" creationId="{2EBBA903-CDBE-4BD4-865A-B8FBE537F3A1}"/>
            </ac:spMkLst>
          </pc:spChg>
          <pc:spChg chg="add mod">
            <ac:chgData name="Mark Richardson" userId="81901358-d286-4f2c-b066-ac03f39e695b" providerId="ADAL" clId="{2840ADF8-D27E-6043-9863-848672BCC52E}" dt="2020-12-08T23:17:06.300" v="161" actId="207"/>
            <ac:spMkLst>
              <pc:docMk/>
              <pc:sldMasterMk cId="876164843" sldId="2147483648"/>
              <pc:sldLayoutMk cId="1738353356" sldId="2147483670"/>
              <ac:spMk id="5" creationId="{2351FD0D-83C4-8948-83A3-E0B75BD231BE}"/>
            </ac:spMkLst>
          </pc:spChg>
          <pc:spChg chg="add mod">
            <ac:chgData name="Mark Richardson" userId="81901358-d286-4f2c-b066-ac03f39e695b" providerId="ADAL" clId="{2840ADF8-D27E-6043-9863-848672BCC52E}" dt="2020-12-08T23:17:06.300" v="161" actId="207"/>
            <ac:spMkLst>
              <pc:docMk/>
              <pc:sldMasterMk cId="876164843" sldId="2147483648"/>
              <pc:sldLayoutMk cId="1738353356" sldId="2147483670"/>
              <ac:spMk id="6" creationId="{01A03677-1C97-4243-9D8B-993156D71255}"/>
            </ac:spMkLst>
          </pc:spChg>
          <pc:spChg chg="add mod">
            <ac:chgData name="Mark Richardson" userId="81901358-d286-4f2c-b066-ac03f39e695b" providerId="ADAL" clId="{2840ADF8-D27E-6043-9863-848672BCC52E}" dt="2020-12-08T23:17:06.300" v="161" actId="207"/>
            <ac:spMkLst>
              <pc:docMk/>
              <pc:sldMasterMk cId="876164843" sldId="2147483648"/>
              <pc:sldLayoutMk cId="1738353356" sldId="2147483670"/>
              <ac:spMk id="7" creationId="{4E607091-BFFB-4642-9019-C6D488505D39}"/>
            </ac:spMkLst>
          </pc:spChg>
        </pc:sldLayoutChg>
        <pc:sldLayoutChg chg="addSp delSp modSp mod ord setBg">
          <pc:chgData name="Mark Richardson" userId="81901358-d286-4f2c-b066-ac03f39e695b" providerId="ADAL" clId="{2840ADF8-D27E-6043-9863-848672BCC52E}" dt="2020-12-08T23:17:13.773" v="162"/>
          <pc:sldLayoutMkLst>
            <pc:docMk/>
            <pc:sldMasterMk cId="876164843" sldId="2147483648"/>
            <pc:sldLayoutMk cId="370362106" sldId="2147483671"/>
          </pc:sldLayoutMkLst>
          <pc:spChg chg="del">
            <ac:chgData name="Mark Richardson" userId="81901358-d286-4f2c-b066-ac03f39e695b" providerId="ADAL" clId="{2840ADF8-D27E-6043-9863-848672BCC52E}" dt="2020-12-08T23:15:32.056" v="127" actId="478"/>
            <ac:spMkLst>
              <pc:docMk/>
              <pc:sldMasterMk cId="876164843" sldId="2147483648"/>
              <pc:sldLayoutMk cId="370362106" sldId="2147483671"/>
              <ac:spMk id="2" creationId="{27606FC6-19F6-4313-9AAD-ADA154EF424D}"/>
            </ac:spMkLst>
          </pc:spChg>
          <pc:spChg chg="del">
            <ac:chgData name="Mark Richardson" userId="81901358-d286-4f2c-b066-ac03f39e695b" providerId="ADAL" clId="{2840ADF8-D27E-6043-9863-848672BCC52E}" dt="2020-12-08T23:15:34.227" v="128" actId="478"/>
            <ac:spMkLst>
              <pc:docMk/>
              <pc:sldMasterMk cId="876164843" sldId="2147483648"/>
              <pc:sldLayoutMk cId="370362106" sldId="2147483671"/>
              <ac:spMk id="3" creationId="{B1CD8F8C-F5C5-4927-8905-323E5F216722}"/>
            </ac:spMkLst>
          </pc:spChg>
          <pc:spChg chg="del">
            <ac:chgData name="Mark Richardson" userId="81901358-d286-4f2c-b066-ac03f39e695b" providerId="ADAL" clId="{2840ADF8-D27E-6043-9863-848672BCC52E}" dt="2020-12-08T23:15:36.433" v="129" actId="478"/>
            <ac:spMkLst>
              <pc:docMk/>
              <pc:sldMasterMk cId="876164843" sldId="2147483648"/>
              <pc:sldLayoutMk cId="370362106" sldId="2147483671"/>
              <ac:spMk id="4" creationId="{2EBBA903-CDBE-4BD4-865A-B8FBE537F3A1}"/>
            </ac:spMkLst>
          </pc:spChg>
          <pc:spChg chg="add mod">
            <ac:chgData name="Mark Richardson" userId="81901358-d286-4f2c-b066-ac03f39e695b" providerId="ADAL" clId="{2840ADF8-D27E-6043-9863-848672BCC52E}" dt="2020-12-08T23:17:13.773" v="162"/>
            <ac:spMkLst>
              <pc:docMk/>
              <pc:sldMasterMk cId="876164843" sldId="2147483648"/>
              <pc:sldLayoutMk cId="370362106" sldId="2147483671"/>
              <ac:spMk id="5" creationId="{1195C92F-D3B5-BE44-A508-43033D11C94E}"/>
            </ac:spMkLst>
          </pc:spChg>
          <pc:spChg chg="add mod">
            <ac:chgData name="Mark Richardson" userId="81901358-d286-4f2c-b066-ac03f39e695b" providerId="ADAL" clId="{2840ADF8-D27E-6043-9863-848672BCC52E}" dt="2020-12-08T23:17:13.773" v="162"/>
            <ac:spMkLst>
              <pc:docMk/>
              <pc:sldMasterMk cId="876164843" sldId="2147483648"/>
              <pc:sldLayoutMk cId="370362106" sldId="2147483671"/>
              <ac:spMk id="6" creationId="{0E6E307C-FA11-2548-A6E2-15048BEE40F5}"/>
            </ac:spMkLst>
          </pc:spChg>
          <pc:spChg chg="add mod">
            <ac:chgData name="Mark Richardson" userId="81901358-d286-4f2c-b066-ac03f39e695b" providerId="ADAL" clId="{2840ADF8-D27E-6043-9863-848672BCC52E}" dt="2020-12-08T23:17:13.773" v="162"/>
            <ac:spMkLst>
              <pc:docMk/>
              <pc:sldMasterMk cId="876164843" sldId="2147483648"/>
              <pc:sldLayoutMk cId="370362106" sldId="2147483671"/>
              <ac:spMk id="7" creationId="{DA584A25-7F39-A747-8648-C9FD5CD4B682}"/>
            </ac:spMkLst>
          </pc:spChg>
        </pc:sldLayoutChg>
      </pc:sldMasterChg>
    </pc:docChg>
  </pc:docChgLst>
  <pc:docChgLst>
    <pc:chgData name="Mark Richardson" userId="81901358-d286-4f2c-b066-ac03f39e695b" providerId="ADAL" clId="{6FC2481D-CFA1-C047-8B72-0D26CF58CE59}"/>
    <pc:docChg chg="custSel addSld delSld modMainMaster">
      <pc:chgData name="Mark Richardson" userId="81901358-d286-4f2c-b066-ac03f39e695b" providerId="ADAL" clId="{6FC2481D-CFA1-C047-8B72-0D26CF58CE59}" dt="2020-12-08T22:45:09.089" v="26" actId="1076"/>
      <pc:docMkLst>
        <pc:docMk/>
      </pc:docMkLst>
      <pc:sldChg chg="del">
        <pc:chgData name="Mark Richardson" userId="81901358-d286-4f2c-b066-ac03f39e695b" providerId="ADAL" clId="{6FC2481D-CFA1-C047-8B72-0D26CF58CE59}" dt="2020-12-08T22:36:37.704" v="2" actId="2696"/>
        <pc:sldMkLst>
          <pc:docMk/>
          <pc:sldMk cId="2306629485" sldId="256"/>
        </pc:sldMkLst>
      </pc:sldChg>
      <pc:sldChg chg="new">
        <pc:chgData name="Mark Richardson" userId="81901358-d286-4f2c-b066-ac03f39e695b" providerId="ADAL" clId="{6FC2481D-CFA1-C047-8B72-0D26CF58CE59}" dt="2020-12-08T22:36:35.727" v="1" actId="680"/>
        <pc:sldMkLst>
          <pc:docMk/>
          <pc:sldMk cId="368379756" sldId="257"/>
        </pc:sldMkLst>
      </pc:sldChg>
      <pc:sldChg chg="del">
        <pc:chgData name="Mark Richardson" userId="81901358-d286-4f2c-b066-ac03f39e695b" providerId="ADAL" clId="{6FC2481D-CFA1-C047-8B72-0D26CF58CE59}" dt="2020-12-08T22:36:24.092" v="0" actId="2696"/>
        <pc:sldMkLst>
          <pc:docMk/>
          <pc:sldMk cId="1191032588" sldId="257"/>
        </pc:sldMkLst>
      </pc:sldChg>
      <pc:sldChg chg="del">
        <pc:chgData name="Mark Richardson" userId="81901358-d286-4f2c-b066-ac03f39e695b" providerId="ADAL" clId="{6FC2481D-CFA1-C047-8B72-0D26CF58CE59}" dt="2020-12-08T22:36:24.092" v="0" actId="2696"/>
        <pc:sldMkLst>
          <pc:docMk/>
          <pc:sldMk cId="2832713616" sldId="259"/>
        </pc:sldMkLst>
      </pc:sldChg>
      <pc:sldChg chg="del">
        <pc:chgData name="Mark Richardson" userId="81901358-d286-4f2c-b066-ac03f39e695b" providerId="ADAL" clId="{6FC2481D-CFA1-C047-8B72-0D26CF58CE59}" dt="2020-12-08T22:36:24.092" v="0" actId="2696"/>
        <pc:sldMkLst>
          <pc:docMk/>
          <pc:sldMk cId="2044707858" sldId="260"/>
        </pc:sldMkLst>
      </pc:sldChg>
      <pc:sldChg chg="del">
        <pc:chgData name="Mark Richardson" userId="81901358-d286-4f2c-b066-ac03f39e695b" providerId="ADAL" clId="{6FC2481D-CFA1-C047-8B72-0D26CF58CE59}" dt="2020-12-08T22:36:24.092" v="0" actId="2696"/>
        <pc:sldMkLst>
          <pc:docMk/>
          <pc:sldMk cId="3165598413" sldId="264"/>
        </pc:sldMkLst>
      </pc:sldChg>
      <pc:sldChg chg="del">
        <pc:chgData name="Mark Richardson" userId="81901358-d286-4f2c-b066-ac03f39e695b" providerId="ADAL" clId="{6FC2481D-CFA1-C047-8B72-0D26CF58CE59}" dt="2020-12-08T22:36:24.092" v="0" actId="2696"/>
        <pc:sldMkLst>
          <pc:docMk/>
          <pc:sldMk cId="4212914995" sldId="266"/>
        </pc:sldMkLst>
      </pc:sldChg>
      <pc:sldChg chg="del">
        <pc:chgData name="Mark Richardson" userId="81901358-d286-4f2c-b066-ac03f39e695b" providerId="ADAL" clId="{6FC2481D-CFA1-C047-8B72-0D26CF58CE59}" dt="2020-12-08T22:36:24.092" v="0" actId="2696"/>
        <pc:sldMkLst>
          <pc:docMk/>
          <pc:sldMk cId="2461330766" sldId="268"/>
        </pc:sldMkLst>
      </pc:sldChg>
      <pc:sldChg chg="del">
        <pc:chgData name="Mark Richardson" userId="81901358-d286-4f2c-b066-ac03f39e695b" providerId="ADAL" clId="{6FC2481D-CFA1-C047-8B72-0D26CF58CE59}" dt="2020-12-08T22:36:24.092" v="0" actId="2696"/>
        <pc:sldMkLst>
          <pc:docMk/>
          <pc:sldMk cId="3283733094" sldId="269"/>
        </pc:sldMkLst>
      </pc:sldChg>
      <pc:sldChg chg="del">
        <pc:chgData name="Mark Richardson" userId="81901358-d286-4f2c-b066-ac03f39e695b" providerId="ADAL" clId="{6FC2481D-CFA1-C047-8B72-0D26CF58CE59}" dt="2020-12-08T22:36:24.092" v="0" actId="2696"/>
        <pc:sldMkLst>
          <pc:docMk/>
          <pc:sldMk cId="1228123023" sldId="270"/>
        </pc:sldMkLst>
      </pc:sldChg>
      <pc:sldChg chg="del">
        <pc:chgData name="Mark Richardson" userId="81901358-d286-4f2c-b066-ac03f39e695b" providerId="ADAL" clId="{6FC2481D-CFA1-C047-8B72-0D26CF58CE59}" dt="2020-12-08T22:36:24.092" v="0" actId="2696"/>
        <pc:sldMkLst>
          <pc:docMk/>
          <pc:sldMk cId="1072323735" sldId="271"/>
        </pc:sldMkLst>
      </pc:sldChg>
      <pc:sldChg chg="del">
        <pc:chgData name="Mark Richardson" userId="81901358-d286-4f2c-b066-ac03f39e695b" providerId="ADAL" clId="{6FC2481D-CFA1-C047-8B72-0D26CF58CE59}" dt="2020-12-08T22:36:24.092" v="0" actId="2696"/>
        <pc:sldMkLst>
          <pc:docMk/>
          <pc:sldMk cId="1558372886" sldId="272"/>
        </pc:sldMkLst>
      </pc:sldChg>
      <pc:sldChg chg="del">
        <pc:chgData name="Mark Richardson" userId="81901358-d286-4f2c-b066-ac03f39e695b" providerId="ADAL" clId="{6FC2481D-CFA1-C047-8B72-0D26CF58CE59}" dt="2020-12-08T22:36:24.092" v="0" actId="2696"/>
        <pc:sldMkLst>
          <pc:docMk/>
          <pc:sldMk cId="580071444" sldId="273"/>
        </pc:sldMkLst>
      </pc:sldChg>
      <pc:sldChg chg="del">
        <pc:chgData name="Mark Richardson" userId="81901358-d286-4f2c-b066-ac03f39e695b" providerId="ADAL" clId="{6FC2481D-CFA1-C047-8B72-0D26CF58CE59}" dt="2020-12-08T22:36:24.092" v="0" actId="2696"/>
        <pc:sldMkLst>
          <pc:docMk/>
          <pc:sldMk cId="1369214712" sldId="278"/>
        </pc:sldMkLst>
      </pc:sldChg>
      <pc:sldChg chg="del">
        <pc:chgData name="Mark Richardson" userId="81901358-d286-4f2c-b066-ac03f39e695b" providerId="ADAL" clId="{6FC2481D-CFA1-C047-8B72-0D26CF58CE59}" dt="2020-12-08T22:36:24.092" v="0" actId="2696"/>
        <pc:sldMkLst>
          <pc:docMk/>
          <pc:sldMk cId="2524874451" sldId="279"/>
        </pc:sldMkLst>
      </pc:sldChg>
      <pc:sldChg chg="del">
        <pc:chgData name="Mark Richardson" userId="81901358-d286-4f2c-b066-ac03f39e695b" providerId="ADAL" clId="{6FC2481D-CFA1-C047-8B72-0D26CF58CE59}" dt="2020-12-08T22:36:24.092" v="0" actId="2696"/>
        <pc:sldMkLst>
          <pc:docMk/>
          <pc:sldMk cId="377462494" sldId="280"/>
        </pc:sldMkLst>
      </pc:sldChg>
      <pc:sldMasterChg chg="modSldLayout">
        <pc:chgData name="Mark Richardson" userId="81901358-d286-4f2c-b066-ac03f39e695b" providerId="ADAL" clId="{6FC2481D-CFA1-C047-8B72-0D26CF58CE59}" dt="2020-12-08T22:45:09.089" v="26" actId="1076"/>
        <pc:sldMasterMkLst>
          <pc:docMk/>
          <pc:sldMasterMk cId="876164843" sldId="2147483648"/>
        </pc:sldMasterMkLst>
        <pc:sldLayoutChg chg="delSp mod">
          <pc:chgData name="Mark Richardson" userId="81901358-d286-4f2c-b066-ac03f39e695b" providerId="ADAL" clId="{6FC2481D-CFA1-C047-8B72-0D26CF58CE59}" dt="2020-12-08T22:41:49.100" v="3" actId="478"/>
          <pc:sldLayoutMkLst>
            <pc:docMk/>
            <pc:sldMasterMk cId="876164843" sldId="2147483648"/>
            <pc:sldLayoutMk cId="51711155" sldId="2147483649"/>
          </pc:sldLayoutMkLst>
          <pc:picChg chg="del">
            <ac:chgData name="Mark Richardson" userId="81901358-d286-4f2c-b066-ac03f39e695b" providerId="ADAL" clId="{6FC2481D-CFA1-C047-8B72-0D26CF58CE59}" dt="2020-12-08T22:41:49.100" v="3" actId="478"/>
            <ac:picMkLst>
              <pc:docMk/>
              <pc:sldMasterMk cId="876164843" sldId="2147483648"/>
              <pc:sldLayoutMk cId="51711155" sldId="2147483649"/>
              <ac:picMk id="10" creationId="{A1F3BF73-B9C4-8144-ACE3-EDF3CB2F21B3}"/>
            </ac:picMkLst>
          </pc:picChg>
        </pc:sldLayoutChg>
        <pc:sldLayoutChg chg="delSp mod">
          <pc:chgData name="Mark Richardson" userId="81901358-d286-4f2c-b066-ac03f39e695b" providerId="ADAL" clId="{6FC2481D-CFA1-C047-8B72-0D26CF58CE59}" dt="2020-12-08T22:41:50.910" v="4" actId="478"/>
          <pc:sldLayoutMkLst>
            <pc:docMk/>
            <pc:sldMasterMk cId="876164843" sldId="2147483648"/>
            <pc:sldLayoutMk cId="3620633415" sldId="2147483650"/>
          </pc:sldLayoutMkLst>
          <pc:picChg chg="del">
            <ac:chgData name="Mark Richardson" userId="81901358-d286-4f2c-b066-ac03f39e695b" providerId="ADAL" clId="{6FC2481D-CFA1-C047-8B72-0D26CF58CE59}" dt="2020-12-08T22:41:50.910" v="4" actId="478"/>
            <ac:picMkLst>
              <pc:docMk/>
              <pc:sldMasterMk cId="876164843" sldId="2147483648"/>
              <pc:sldLayoutMk cId="3620633415" sldId="2147483650"/>
              <ac:picMk id="7" creationId="{56E932F1-39C3-7E47-BB98-D9979C74B9FB}"/>
            </ac:picMkLst>
          </pc:picChg>
        </pc:sldLayoutChg>
        <pc:sldLayoutChg chg="delSp mod">
          <pc:chgData name="Mark Richardson" userId="81901358-d286-4f2c-b066-ac03f39e695b" providerId="ADAL" clId="{6FC2481D-CFA1-C047-8B72-0D26CF58CE59}" dt="2020-12-08T22:41:52.430" v="5" actId="478"/>
          <pc:sldLayoutMkLst>
            <pc:docMk/>
            <pc:sldMasterMk cId="876164843" sldId="2147483648"/>
            <pc:sldLayoutMk cId="3640595460" sldId="2147483651"/>
          </pc:sldLayoutMkLst>
          <pc:picChg chg="del">
            <ac:chgData name="Mark Richardson" userId="81901358-d286-4f2c-b066-ac03f39e695b" providerId="ADAL" clId="{6FC2481D-CFA1-C047-8B72-0D26CF58CE59}" dt="2020-12-08T22:41:52.430" v="5" actId="478"/>
            <ac:picMkLst>
              <pc:docMk/>
              <pc:sldMasterMk cId="876164843" sldId="2147483648"/>
              <pc:sldLayoutMk cId="3640595460" sldId="2147483651"/>
              <ac:picMk id="7" creationId="{66BED5DD-9248-E547-868B-47B1FA600D1D}"/>
            </ac:picMkLst>
          </pc:picChg>
        </pc:sldLayoutChg>
        <pc:sldLayoutChg chg="delSp mod">
          <pc:chgData name="Mark Richardson" userId="81901358-d286-4f2c-b066-ac03f39e695b" providerId="ADAL" clId="{6FC2481D-CFA1-C047-8B72-0D26CF58CE59}" dt="2020-12-08T22:41:53.780" v="6" actId="478"/>
          <pc:sldLayoutMkLst>
            <pc:docMk/>
            <pc:sldMasterMk cId="876164843" sldId="2147483648"/>
            <pc:sldLayoutMk cId="1942433383" sldId="2147483652"/>
          </pc:sldLayoutMkLst>
          <pc:picChg chg="del">
            <ac:chgData name="Mark Richardson" userId="81901358-d286-4f2c-b066-ac03f39e695b" providerId="ADAL" clId="{6FC2481D-CFA1-C047-8B72-0D26CF58CE59}" dt="2020-12-08T22:41:53.780" v="6" actId="478"/>
            <ac:picMkLst>
              <pc:docMk/>
              <pc:sldMasterMk cId="876164843" sldId="2147483648"/>
              <pc:sldLayoutMk cId="1942433383" sldId="2147483652"/>
              <ac:picMk id="8" creationId="{E372A1A0-33FC-F84B-AD94-1612F1F87F47}"/>
            </ac:picMkLst>
          </pc:picChg>
        </pc:sldLayoutChg>
        <pc:sldLayoutChg chg="delSp mod">
          <pc:chgData name="Mark Richardson" userId="81901358-d286-4f2c-b066-ac03f39e695b" providerId="ADAL" clId="{6FC2481D-CFA1-C047-8B72-0D26CF58CE59}" dt="2020-12-08T22:41:55.737" v="7" actId="478"/>
          <pc:sldLayoutMkLst>
            <pc:docMk/>
            <pc:sldMasterMk cId="876164843" sldId="2147483648"/>
            <pc:sldLayoutMk cId="1819861116" sldId="2147483653"/>
          </pc:sldLayoutMkLst>
          <pc:picChg chg="del">
            <ac:chgData name="Mark Richardson" userId="81901358-d286-4f2c-b066-ac03f39e695b" providerId="ADAL" clId="{6FC2481D-CFA1-C047-8B72-0D26CF58CE59}" dt="2020-12-08T22:41:55.737" v="7" actId="478"/>
            <ac:picMkLst>
              <pc:docMk/>
              <pc:sldMasterMk cId="876164843" sldId="2147483648"/>
              <pc:sldLayoutMk cId="1819861116" sldId="2147483653"/>
              <ac:picMk id="10" creationId="{D1915C49-0237-D74B-B2C6-53858ECACDAA}"/>
            </ac:picMkLst>
          </pc:picChg>
        </pc:sldLayoutChg>
        <pc:sldLayoutChg chg="delSp mod">
          <pc:chgData name="Mark Richardson" userId="81901358-d286-4f2c-b066-ac03f39e695b" providerId="ADAL" clId="{6FC2481D-CFA1-C047-8B72-0D26CF58CE59}" dt="2020-12-08T22:41:59.113" v="8" actId="478"/>
          <pc:sldLayoutMkLst>
            <pc:docMk/>
            <pc:sldMasterMk cId="876164843" sldId="2147483648"/>
            <pc:sldLayoutMk cId="3129892877" sldId="2147483654"/>
          </pc:sldLayoutMkLst>
          <pc:picChg chg="del">
            <ac:chgData name="Mark Richardson" userId="81901358-d286-4f2c-b066-ac03f39e695b" providerId="ADAL" clId="{6FC2481D-CFA1-C047-8B72-0D26CF58CE59}" dt="2020-12-08T22:41:59.113" v="8" actId="478"/>
            <ac:picMkLst>
              <pc:docMk/>
              <pc:sldMasterMk cId="876164843" sldId="2147483648"/>
              <pc:sldLayoutMk cId="3129892877" sldId="2147483654"/>
              <ac:picMk id="6" creationId="{AE9FC9CC-B1E0-4844-A694-8D033349C378}"/>
            </ac:picMkLst>
          </pc:picChg>
        </pc:sldLayoutChg>
        <pc:sldLayoutChg chg="delSp mod">
          <pc:chgData name="Mark Richardson" userId="81901358-d286-4f2c-b066-ac03f39e695b" providerId="ADAL" clId="{6FC2481D-CFA1-C047-8B72-0D26CF58CE59}" dt="2020-12-08T22:42:04.391" v="9" actId="478"/>
          <pc:sldLayoutMkLst>
            <pc:docMk/>
            <pc:sldMasterMk cId="876164843" sldId="2147483648"/>
            <pc:sldLayoutMk cId="150522846" sldId="2147483655"/>
          </pc:sldLayoutMkLst>
          <pc:picChg chg="del">
            <ac:chgData name="Mark Richardson" userId="81901358-d286-4f2c-b066-ac03f39e695b" providerId="ADAL" clId="{6FC2481D-CFA1-C047-8B72-0D26CF58CE59}" dt="2020-12-08T22:42:04.391" v="9" actId="478"/>
            <ac:picMkLst>
              <pc:docMk/>
              <pc:sldMasterMk cId="876164843" sldId="2147483648"/>
              <pc:sldLayoutMk cId="150522846" sldId="2147483655"/>
              <ac:picMk id="5" creationId="{6FB4CF2E-F130-1144-AD11-7D3C5B5B31F5}"/>
            </ac:picMkLst>
          </pc:picChg>
        </pc:sldLayoutChg>
        <pc:sldLayoutChg chg="delSp mod">
          <pc:chgData name="Mark Richardson" userId="81901358-d286-4f2c-b066-ac03f39e695b" providerId="ADAL" clId="{6FC2481D-CFA1-C047-8B72-0D26CF58CE59}" dt="2020-12-08T22:42:16.730" v="10" actId="478"/>
          <pc:sldLayoutMkLst>
            <pc:docMk/>
            <pc:sldMasterMk cId="876164843" sldId="2147483648"/>
            <pc:sldLayoutMk cId="1412114828" sldId="2147483656"/>
          </pc:sldLayoutMkLst>
          <pc:picChg chg="del">
            <ac:chgData name="Mark Richardson" userId="81901358-d286-4f2c-b066-ac03f39e695b" providerId="ADAL" clId="{6FC2481D-CFA1-C047-8B72-0D26CF58CE59}" dt="2020-12-08T22:42:16.730" v="10" actId="478"/>
            <ac:picMkLst>
              <pc:docMk/>
              <pc:sldMasterMk cId="876164843" sldId="2147483648"/>
              <pc:sldLayoutMk cId="1412114828" sldId="2147483656"/>
              <ac:picMk id="8" creationId="{0A2BAA9B-E612-9A4A-91A6-3E1D6B3784B2}"/>
            </ac:picMkLst>
          </pc:picChg>
        </pc:sldLayoutChg>
        <pc:sldLayoutChg chg="delSp mod">
          <pc:chgData name="Mark Richardson" userId="81901358-d286-4f2c-b066-ac03f39e695b" providerId="ADAL" clId="{6FC2481D-CFA1-C047-8B72-0D26CF58CE59}" dt="2020-12-08T22:42:18.587" v="11" actId="478"/>
          <pc:sldLayoutMkLst>
            <pc:docMk/>
            <pc:sldMasterMk cId="876164843" sldId="2147483648"/>
            <pc:sldLayoutMk cId="2881335471" sldId="2147483657"/>
          </pc:sldLayoutMkLst>
          <pc:picChg chg="del">
            <ac:chgData name="Mark Richardson" userId="81901358-d286-4f2c-b066-ac03f39e695b" providerId="ADAL" clId="{6FC2481D-CFA1-C047-8B72-0D26CF58CE59}" dt="2020-12-08T22:42:18.587" v="11" actId="478"/>
            <ac:picMkLst>
              <pc:docMk/>
              <pc:sldMasterMk cId="876164843" sldId="2147483648"/>
              <pc:sldLayoutMk cId="2881335471" sldId="2147483657"/>
              <ac:picMk id="8" creationId="{69B2B5DB-55D4-7D4C-95DA-75AEDD4B8D4A}"/>
            </ac:picMkLst>
          </pc:picChg>
        </pc:sldLayoutChg>
        <pc:sldLayoutChg chg="delSp mod">
          <pc:chgData name="Mark Richardson" userId="81901358-d286-4f2c-b066-ac03f39e695b" providerId="ADAL" clId="{6FC2481D-CFA1-C047-8B72-0D26CF58CE59}" dt="2020-12-08T22:42:20.376" v="12" actId="478"/>
          <pc:sldLayoutMkLst>
            <pc:docMk/>
            <pc:sldMasterMk cId="876164843" sldId="2147483648"/>
            <pc:sldLayoutMk cId="1012998124" sldId="2147483658"/>
          </pc:sldLayoutMkLst>
          <pc:picChg chg="del">
            <ac:chgData name="Mark Richardson" userId="81901358-d286-4f2c-b066-ac03f39e695b" providerId="ADAL" clId="{6FC2481D-CFA1-C047-8B72-0D26CF58CE59}" dt="2020-12-08T22:42:20.376" v="12" actId="478"/>
            <ac:picMkLst>
              <pc:docMk/>
              <pc:sldMasterMk cId="876164843" sldId="2147483648"/>
              <pc:sldLayoutMk cId="1012998124" sldId="2147483658"/>
              <ac:picMk id="7" creationId="{071D5090-1DD0-2043-AB44-72B52E9CE9CE}"/>
            </ac:picMkLst>
          </pc:picChg>
        </pc:sldLayoutChg>
        <pc:sldLayoutChg chg="delSp mod">
          <pc:chgData name="Mark Richardson" userId="81901358-d286-4f2c-b066-ac03f39e695b" providerId="ADAL" clId="{6FC2481D-CFA1-C047-8B72-0D26CF58CE59}" dt="2020-12-08T22:42:22.198" v="13" actId="478"/>
          <pc:sldLayoutMkLst>
            <pc:docMk/>
            <pc:sldMasterMk cId="876164843" sldId="2147483648"/>
            <pc:sldLayoutMk cId="2121403497" sldId="2147483659"/>
          </pc:sldLayoutMkLst>
          <pc:picChg chg="del">
            <ac:chgData name="Mark Richardson" userId="81901358-d286-4f2c-b066-ac03f39e695b" providerId="ADAL" clId="{6FC2481D-CFA1-C047-8B72-0D26CF58CE59}" dt="2020-12-08T22:42:22.198" v="13" actId="478"/>
            <ac:picMkLst>
              <pc:docMk/>
              <pc:sldMasterMk cId="876164843" sldId="2147483648"/>
              <pc:sldLayoutMk cId="2121403497" sldId="2147483659"/>
              <ac:picMk id="7" creationId="{34092002-6142-3C44-92C5-2C3BCF684989}"/>
            </ac:picMkLst>
          </pc:picChg>
        </pc:sldLayoutChg>
        <pc:sldLayoutChg chg="mod">
          <pc:chgData name="Mark Richardson" userId="81901358-d286-4f2c-b066-ac03f39e695b" providerId="ADAL" clId="{6FC2481D-CFA1-C047-8B72-0D26CF58CE59}" dt="2020-12-08T22:44:33.840" v="21" actId="6014"/>
          <pc:sldLayoutMkLst>
            <pc:docMk/>
            <pc:sldMasterMk cId="876164843" sldId="2147483648"/>
            <pc:sldLayoutMk cId="2133583674" sldId="2147483660"/>
          </pc:sldLayoutMkLst>
        </pc:sldLayoutChg>
        <pc:sldLayoutChg chg="addSp delSp modSp mod">
          <pc:chgData name="Mark Richardson" userId="81901358-d286-4f2c-b066-ac03f39e695b" providerId="ADAL" clId="{6FC2481D-CFA1-C047-8B72-0D26CF58CE59}" dt="2020-12-08T22:45:09.089" v="26" actId="1076"/>
          <pc:sldLayoutMkLst>
            <pc:docMk/>
            <pc:sldMasterMk cId="876164843" sldId="2147483648"/>
            <pc:sldLayoutMk cId="189269239" sldId="2147483661"/>
          </pc:sldLayoutMkLst>
          <pc:spChg chg="add mod">
            <ac:chgData name="Mark Richardson" userId="81901358-d286-4f2c-b066-ac03f39e695b" providerId="ADAL" clId="{6FC2481D-CFA1-C047-8B72-0D26CF58CE59}" dt="2020-12-08T22:45:09.089" v="26" actId="1076"/>
            <ac:spMkLst>
              <pc:docMk/>
              <pc:sldMasterMk cId="876164843" sldId="2147483648"/>
              <pc:sldLayoutMk cId="189269239" sldId="2147483661"/>
              <ac:spMk id="8" creationId="{39BD7CE2-4B9C-9B46-9487-3FFDE28A9FF6}"/>
            </ac:spMkLst>
          </pc:spChg>
          <pc:spChg chg="del mod">
            <ac:chgData name="Mark Richardson" userId="81901358-d286-4f2c-b066-ac03f39e695b" providerId="ADAL" clId="{6FC2481D-CFA1-C047-8B72-0D26CF58CE59}" dt="2020-12-08T22:44:53.606" v="24" actId="478"/>
            <ac:spMkLst>
              <pc:docMk/>
              <pc:sldMasterMk cId="876164843" sldId="2147483648"/>
              <pc:sldLayoutMk cId="189269239" sldId="2147483661"/>
              <ac:spMk id="9" creationId="{4CB9FBD5-3921-B143-84CD-9F8695FB5315}"/>
            </ac:spMkLst>
          </pc:spChg>
        </pc:sldLayoutChg>
        <pc:sldLayoutChg chg="mod">
          <pc:chgData name="Mark Richardson" userId="81901358-d286-4f2c-b066-ac03f39e695b" providerId="ADAL" clId="{6FC2481D-CFA1-C047-8B72-0D26CF58CE59}" dt="2020-12-08T22:43:00.678" v="14" actId="6014"/>
          <pc:sldLayoutMkLst>
            <pc:docMk/>
            <pc:sldMasterMk cId="876164843" sldId="2147483648"/>
            <pc:sldLayoutMk cId="1556496345" sldId="2147483662"/>
          </pc:sldLayoutMkLst>
        </pc:sldLayoutChg>
        <pc:sldLayoutChg chg="mod">
          <pc:chgData name="Mark Richardson" userId="81901358-d286-4f2c-b066-ac03f39e695b" providerId="ADAL" clId="{6FC2481D-CFA1-C047-8B72-0D26CF58CE59}" dt="2020-12-08T22:44:06.107" v="19" actId="6014"/>
          <pc:sldLayoutMkLst>
            <pc:docMk/>
            <pc:sldMasterMk cId="876164843" sldId="2147483648"/>
            <pc:sldLayoutMk cId="1725775804" sldId="2147483663"/>
          </pc:sldLayoutMkLst>
        </pc:sldLayoutChg>
        <pc:sldLayoutChg chg="mod">
          <pc:chgData name="Mark Richardson" userId="81901358-d286-4f2c-b066-ac03f39e695b" providerId="ADAL" clId="{6FC2481D-CFA1-C047-8B72-0D26CF58CE59}" dt="2020-12-08T22:44:01.136" v="18" actId="6014"/>
          <pc:sldLayoutMkLst>
            <pc:docMk/>
            <pc:sldMasterMk cId="876164843" sldId="2147483648"/>
            <pc:sldLayoutMk cId="769083227" sldId="2147483664"/>
          </pc:sldLayoutMkLst>
        </pc:sldLayoutChg>
        <pc:sldLayoutChg chg="mod">
          <pc:chgData name="Mark Richardson" userId="81901358-d286-4f2c-b066-ac03f39e695b" providerId="ADAL" clId="{6FC2481D-CFA1-C047-8B72-0D26CF58CE59}" dt="2020-12-08T22:43:18.136" v="15" actId="6014"/>
          <pc:sldLayoutMkLst>
            <pc:docMk/>
            <pc:sldMasterMk cId="876164843" sldId="2147483648"/>
            <pc:sldLayoutMk cId="1645810218" sldId="2147483665"/>
          </pc:sldLayoutMkLst>
        </pc:sldLayoutChg>
        <pc:sldLayoutChg chg="mod">
          <pc:chgData name="Mark Richardson" userId="81901358-d286-4f2c-b066-ac03f39e695b" providerId="ADAL" clId="{6FC2481D-CFA1-C047-8B72-0D26CF58CE59}" dt="2020-12-08T22:44:21.248" v="20" actId="6014"/>
          <pc:sldLayoutMkLst>
            <pc:docMk/>
            <pc:sldMasterMk cId="876164843" sldId="2147483648"/>
            <pc:sldLayoutMk cId="3159935540" sldId="2147483666"/>
          </pc:sldLayoutMkLst>
        </pc:sldLayoutChg>
      </pc:sldMasterChg>
    </pc:docChg>
  </pc:docChgLst>
  <pc:docChgLst>
    <pc:chgData name="Charles Woodford" userId="S::cjw11@queensu.ca::560d3d07-0a18-4847-97f4-5c961db4dca0" providerId="AD" clId="Web-{E36FCF2D-BCB8-3857-DD02-A90DBF702482}"/>
    <pc:docChg chg="modSld modMainMaster">
      <pc:chgData name="Charles Woodford" userId="S::cjw11@queensu.ca::560d3d07-0a18-4847-97f4-5c961db4dca0" providerId="AD" clId="Web-{E36FCF2D-BCB8-3857-DD02-A90DBF702482}" dt="2021-01-19T16:22:18.638" v="24"/>
      <pc:docMkLst>
        <pc:docMk/>
      </pc:docMkLst>
      <pc:sldChg chg="addSp delSp modSp">
        <pc:chgData name="Charles Woodford" userId="S::cjw11@queensu.ca::560d3d07-0a18-4847-97f4-5c961db4dca0" providerId="AD" clId="Web-{E36FCF2D-BCB8-3857-DD02-A90DBF702482}" dt="2021-01-19T16:22:18.607" v="23"/>
        <pc:sldMkLst>
          <pc:docMk/>
          <pc:sldMk cId="2410200837" sldId="256"/>
        </pc:sldMkLst>
        <pc:spChg chg="add del mod">
          <ac:chgData name="Charles Woodford" userId="S::cjw11@queensu.ca::560d3d07-0a18-4847-97f4-5c961db4dca0" providerId="AD" clId="Web-{E36FCF2D-BCB8-3857-DD02-A90DBF702482}" dt="2021-01-19T16:22:15.654" v="21"/>
          <ac:spMkLst>
            <pc:docMk/>
            <pc:sldMk cId="2410200837" sldId="256"/>
            <ac:spMk id="2" creationId="{8F66166A-A821-4F7B-B13B-263CE21EF9CB}"/>
          </ac:spMkLst>
        </pc:spChg>
        <pc:spChg chg="add del mod">
          <ac:chgData name="Charles Woodford" userId="S::cjw11@queensu.ca::560d3d07-0a18-4847-97f4-5c961db4dca0" providerId="AD" clId="Web-{E36FCF2D-BCB8-3857-DD02-A90DBF702482}" dt="2021-01-19T16:22:15.654" v="21"/>
          <ac:spMkLst>
            <pc:docMk/>
            <pc:sldMk cId="2410200837" sldId="256"/>
            <ac:spMk id="3" creationId="{81AE3EB0-F049-49E3-AFCE-5C030366C8D0}"/>
          </ac:spMkLst>
        </pc:spChg>
        <pc:spChg chg="add del mod">
          <ac:chgData name="Charles Woodford" userId="S::cjw11@queensu.ca::560d3d07-0a18-4847-97f4-5c961db4dca0" providerId="AD" clId="Web-{E36FCF2D-BCB8-3857-DD02-A90DBF702482}" dt="2021-01-19T16:22:18.607" v="23"/>
          <ac:spMkLst>
            <pc:docMk/>
            <pc:sldMk cId="2410200837" sldId="256"/>
            <ac:spMk id="4" creationId="{4B77FEDC-3960-4502-9A9F-C81868537278}"/>
          </ac:spMkLst>
        </pc:spChg>
      </pc:sldChg>
      <pc:sldChg chg="addSp delSp modSp">
        <pc:chgData name="Charles Woodford" userId="S::cjw11@queensu.ca::560d3d07-0a18-4847-97f4-5c961db4dca0" providerId="AD" clId="Web-{E36FCF2D-BCB8-3857-DD02-A90DBF702482}" dt="2021-01-19T16:22:15.654" v="21"/>
        <pc:sldMkLst>
          <pc:docMk/>
          <pc:sldMk cId="2960932977" sldId="259"/>
        </pc:sldMkLst>
        <pc:spChg chg="add del mod">
          <ac:chgData name="Charles Woodford" userId="S::cjw11@queensu.ca::560d3d07-0a18-4847-97f4-5c961db4dca0" providerId="AD" clId="Web-{E36FCF2D-BCB8-3857-DD02-A90DBF702482}" dt="2021-01-19T16:22:15.654" v="21"/>
          <ac:spMkLst>
            <pc:docMk/>
            <pc:sldMk cId="2960932977" sldId="259"/>
            <ac:spMk id="4" creationId="{E2CD659E-ECD6-44D0-B00E-AE75A81B9E00}"/>
          </ac:spMkLst>
        </pc:spChg>
        <pc:spChg chg="add del mod">
          <ac:chgData name="Charles Woodford" userId="S::cjw11@queensu.ca::560d3d07-0a18-4847-97f4-5c961db4dca0" providerId="AD" clId="Web-{E36FCF2D-BCB8-3857-DD02-A90DBF702482}" dt="2021-01-19T16:22:15.654" v="21"/>
          <ac:spMkLst>
            <pc:docMk/>
            <pc:sldMk cId="2960932977" sldId="259"/>
            <ac:spMk id="6" creationId="{EAFAE990-C292-4F8C-9620-06D377FD739F}"/>
          </ac:spMkLst>
        </pc:spChg>
      </pc:sldChg>
      <pc:sldChg chg="addSp delSp modSp">
        <pc:chgData name="Charles Woodford" userId="S::cjw11@queensu.ca::560d3d07-0a18-4847-97f4-5c961db4dca0" providerId="AD" clId="Web-{E36FCF2D-BCB8-3857-DD02-A90DBF702482}" dt="2021-01-19T16:22:09.732" v="20"/>
        <pc:sldMkLst>
          <pc:docMk/>
          <pc:sldMk cId="1157293282" sldId="268"/>
        </pc:sldMkLst>
        <pc:spChg chg="add del mod">
          <ac:chgData name="Charles Woodford" userId="S::cjw11@queensu.ca::560d3d07-0a18-4847-97f4-5c961db4dca0" providerId="AD" clId="Web-{E36FCF2D-BCB8-3857-DD02-A90DBF702482}" dt="2021-01-19T16:22:09.013" v="19"/>
          <ac:spMkLst>
            <pc:docMk/>
            <pc:sldMk cId="1157293282" sldId="268"/>
            <ac:spMk id="2" creationId="{4488B0FA-7634-4E46-8753-E1E3675FE354}"/>
          </ac:spMkLst>
        </pc:spChg>
        <pc:spChg chg="add del mod">
          <ac:chgData name="Charles Woodford" userId="S::cjw11@queensu.ca::560d3d07-0a18-4847-97f4-5c961db4dca0" providerId="AD" clId="Web-{E36FCF2D-BCB8-3857-DD02-A90DBF702482}" dt="2021-01-19T16:22:09.732" v="20"/>
          <ac:spMkLst>
            <pc:docMk/>
            <pc:sldMk cId="1157293282" sldId="268"/>
            <ac:spMk id="4" creationId="{7BC0E1E8-5103-447F-9FA9-42B2F32D5920}"/>
          </ac:spMkLst>
        </pc:spChg>
      </pc:sldChg>
      <pc:sldChg chg="addSp delSp modSp">
        <pc:chgData name="Charles Woodford" userId="S::cjw11@queensu.ca::560d3d07-0a18-4847-97f4-5c961db4dca0" providerId="AD" clId="Web-{E36FCF2D-BCB8-3857-DD02-A90DBF702482}" dt="2021-01-19T16:22:15.654" v="21"/>
        <pc:sldMkLst>
          <pc:docMk/>
          <pc:sldMk cId="701260752" sldId="269"/>
        </pc:sldMkLst>
        <pc:spChg chg="add del mod">
          <ac:chgData name="Charles Woodford" userId="S::cjw11@queensu.ca::560d3d07-0a18-4847-97f4-5c961db4dca0" providerId="AD" clId="Web-{E36FCF2D-BCB8-3857-DD02-A90DBF702482}" dt="2021-01-19T16:22:15.654" v="21"/>
          <ac:spMkLst>
            <pc:docMk/>
            <pc:sldMk cId="701260752" sldId="269"/>
            <ac:spMk id="4" creationId="{8BBC0BC2-31DD-4719-ACF8-8C9E12D78227}"/>
          </ac:spMkLst>
        </pc:spChg>
        <pc:spChg chg="add del mod">
          <ac:chgData name="Charles Woodford" userId="S::cjw11@queensu.ca::560d3d07-0a18-4847-97f4-5c961db4dca0" providerId="AD" clId="Web-{E36FCF2D-BCB8-3857-DD02-A90DBF702482}" dt="2021-01-19T16:22:15.654" v="21"/>
          <ac:spMkLst>
            <pc:docMk/>
            <pc:sldMk cId="701260752" sldId="269"/>
            <ac:spMk id="6" creationId="{C05AB0AB-75FC-4CD0-B15F-A2EA0B678418}"/>
          </ac:spMkLst>
        </pc:spChg>
      </pc:sldChg>
      <pc:sldChg chg="addSp delSp modSp">
        <pc:chgData name="Charles Woodford" userId="S::cjw11@queensu.ca::560d3d07-0a18-4847-97f4-5c961db4dca0" providerId="AD" clId="Web-{E36FCF2D-BCB8-3857-DD02-A90DBF702482}" dt="2021-01-19T16:22:15.654" v="21"/>
        <pc:sldMkLst>
          <pc:docMk/>
          <pc:sldMk cId="1112629594" sldId="270"/>
        </pc:sldMkLst>
        <pc:spChg chg="add del mod">
          <ac:chgData name="Charles Woodford" userId="S::cjw11@queensu.ca::560d3d07-0a18-4847-97f4-5c961db4dca0" providerId="AD" clId="Web-{E36FCF2D-BCB8-3857-DD02-A90DBF702482}" dt="2021-01-19T16:22:15.654" v="21"/>
          <ac:spMkLst>
            <pc:docMk/>
            <pc:sldMk cId="1112629594" sldId="270"/>
            <ac:spMk id="2" creationId="{3136774E-EEFE-4C91-91DE-9E981F1E3F47}"/>
          </ac:spMkLst>
        </pc:spChg>
        <pc:spChg chg="add del mod">
          <ac:chgData name="Charles Woodford" userId="S::cjw11@queensu.ca::560d3d07-0a18-4847-97f4-5c961db4dca0" providerId="AD" clId="Web-{E36FCF2D-BCB8-3857-DD02-A90DBF702482}" dt="2021-01-19T16:22:15.654" v="21"/>
          <ac:spMkLst>
            <pc:docMk/>
            <pc:sldMk cId="1112629594" sldId="270"/>
            <ac:spMk id="3" creationId="{2D54CE25-393D-4790-8098-419BF74B4836}"/>
          </ac:spMkLst>
        </pc:spChg>
      </pc:sldChg>
      <pc:sldChg chg="addSp delSp modSp">
        <pc:chgData name="Charles Woodford" userId="S::cjw11@queensu.ca::560d3d07-0a18-4847-97f4-5c961db4dca0" providerId="AD" clId="Web-{E36FCF2D-BCB8-3857-DD02-A90DBF702482}" dt="2021-01-19T16:22:15.654" v="21"/>
        <pc:sldMkLst>
          <pc:docMk/>
          <pc:sldMk cId="921838831" sldId="271"/>
        </pc:sldMkLst>
        <pc:spChg chg="add del mod">
          <ac:chgData name="Charles Woodford" userId="S::cjw11@queensu.ca::560d3d07-0a18-4847-97f4-5c961db4dca0" providerId="AD" clId="Web-{E36FCF2D-BCB8-3857-DD02-A90DBF702482}" dt="2021-01-19T16:22:15.654" v="21"/>
          <ac:spMkLst>
            <pc:docMk/>
            <pc:sldMk cId="921838831" sldId="271"/>
            <ac:spMk id="2" creationId="{A8008F2B-C37C-4D26-8872-6F59E5ADC147}"/>
          </ac:spMkLst>
        </pc:spChg>
        <pc:spChg chg="add del mod">
          <ac:chgData name="Charles Woodford" userId="S::cjw11@queensu.ca::560d3d07-0a18-4847-97f4-5c961db4dca0" providerId="AD" clId="Web-{E36FCF2D-BCB8-3857-DD02-A90DBF702482}" dt="2021-01-19T16:22:15.654" v="21"/>
          <ac:spMkLst>
            <pc:docMk/>
            <pc:sldMk cId="921838831" sldId="271"/>
            <ac:spMk id="3" creationId="{034DFEEA-8E24-42CB-AEE5-787F9F145A2A}"/>
          </ac:spMkLst>
        </pc:spChg>
      </pc:sldChg>
      <pc:sldChg chg="addSp delSp modSp">
        <pc:chgData name="Charles Woodford" userId="S::cjw11@queensu.ca::560d3d07-0a18-4847-97f4-5c961db4dca0" providerId="AD" clId="Web-{E36FCF2D-BCB8-3857-DD02-A90DBF702482}" dt="2021-01-19T16:22:15.654" v="21"/>
        <pc:sldMkLst>
          <pc:docMk/>
          <pc:sldMk cId="3495197879" sldId="273"/>
        </pc:sldMkLst>
        <pc:spChg chg="add del mod">
          <ac:chgData name="Charles Woodford" userId="S::cjw11@queensu.ca::560d3d07-0a18-4847-97f4-5c961db4dca0" providerId="AD" clId="Web-{E36FCF2D-BCB8-3857-DD02-A90DBF702482}" dt="2021-01-19T16:22:15.654" v="21"/>
          <ac:spMkLst>
            <pc:docMk/>
            <pc:sldMk cId="3495197879" sldId="273"/>
            <ac:spMk id="2" creationId="{10BE288D-3C67-40CA-AB84-F386F2B6F900}"/>
          </ac:spMkLst>
        </pc:spChg>
        <pc:spChg chg="add del mod">
          <ac:chgData name="Charles Woodford" userId="S::cjw11@queensu.ca::560d3d07-0a18-4847-97f4-5c961db4dca0" providerId="AD" clId="Web-{E36FCF2D-BCB8-3857-DD02-A90DBF702482}" dt="2021-01-19T16:22:15.654" v="21"/>
          <ac:spMkLst>
            <pc:docMk/>
            <pc:sldMk cId="3495197879" sldId="273"/>
            <ac:spMk id="3" creationId="{8F1EC4CD-D35F-4286-AE17-8D951EFD23CC}"/>
          </ac:spMkLst>
        </pc:spChg>
      </pc:sldChg>
      <pc:sldChg chg="addSp delSp modSp">
        <pc:chgData name="Charles Woodford" userId="S::cjw11@queensu.ca::560d3d07-0a18-4847-97f4-5c961db4dca0" providerId="AD" clId="Web-{E36FCF2D-BCB8-3857-DD02-A90DBF702482}" dt="2021-01-19T16:22:15.654" v="21"/>
        <pc:sldMkLst>
          <pc:docMk/>
          <pc:sldMk cId="3587799169" sldId="278"/>
        </pc:sldMkLst>
        <pc:spChg chg="add del mod">
          <ac:chgData name="Charles Woodford" userId="S::cjw11@queensu.ca::560d3d07-0a18-4847-97f4-5c961db4dca0" providerId="AD" clId="Web-{E36FCF2D-BCB8-3857-DD02-A90DBF702482}" dt="2021-01-19T16:21:09.950" v="13"/>
          <ac:spMkLst>
            <pc:docMk/>
            <pc:sldMk cId="3587799169" sldId="278"/>
            <ac:spMk id="2" creationId="{799C9BF5-1351-467D-A048-9D2F73400EDD}"/>
          </ac:spMkLst>
        </pc:spChg>
        <pc:spChg chg="add del mod">
          <ac:chgData name="Charles Woodford" userId="S::cjw11@queensu.ca::560d3d07-0a18-4847-97f4-5c961db4dca0" providerId="AD" clId="Web-{E36FCF2D-BCB8-3857-DD02-A90DBF702482}" dt="2021-01-19T16:21:09.028" v="12"/>
          <ac:spMkLst>
            <pc:docMk/>
            <pc:sldMk cId="3587799169" sldId="278"/>
            <ac:spMk id="3" creationId="{E3ABFE35-6E5D-4871-BB40-DDBB0496CA5C}"/>
          </ac:spMkLst>
        </pc:spChg>
        <pc:spChg chg="add del mod">
          <ac:chgData name="Charles Woodford" userId="S::cjw11@queensu.ca::560d3d07-0a18-4847-97f4-5c961db4dca0" providerId="AD" clId="Web-{E36FCF2D-BCB8-3857-DD02-A90DBF702482}" dt="2021-01-19T16:22:15.654" v="21"/>
          <ac:spMkLst>
            <pc:docMk/>
            <pc:sldMk cId="3587799169" sldId="278"/>
            <ac:spMk id="7" creationId="{4EF1001B-16D7-4BF1-BEBC-B109BA74C867}"/>
          </ac:spMkLst>
        </pc:spChg>
        <pc:spChg chg="add del mod">
          <ac:chgData name="Charles Woodford" userId="S::cjw11@queensu.ca::560d3d07-0a18-4847-97f4-5c961db4dca0" providerId="AD" clId="Web-{E36FCF2D-BCB8-3857-DD02-A90DBF702482}" dt="2021-01-19T16:22:15.654" v="21"/>
          <ac:spMkLst>
            <pc:docMk/>
            <pc:sldMk cId="3587799169" sldId="278"/>
            <ac:spMk id="8" creationId="{03F63E27-AC09-4C0E-9D9A-EFD9873BFE29}"/>
          </ac:spMkLst>
        </pc:spChg>
      </pc:sldChg>
      <pc:sldChg chg="addSp delSp modSp">
        <pc:chgData name="Charles Woodford" userId="S::cjw11@queensu.ca::560d3d07-0a18-4847-97f4-5c961db4dca0" providerId="AD" clId="Web-{E36FCF2D-BCB8-3857-DD02-A90DBF702482}" dt="2021-01-19T16:22:15.654" v="21"/>
        <pc:sldMkLst>
          <pc:docMk/>
          <pc:sldMk cId="1028439455" sldId="279"/>
        </pc:sldMkLst>
        <pc:spChg chg="add del mod">
          <ac:chgData name="Charles Woodford" userId="S::cjw11@queensu.ca::560d3d07-0a18-4847-97f4-5c961db4dca0" providerId="AD" clId="Web-{E36FCF2D-BCB8-3857-DD02-A90DBF702482}" dt="2021-01-19T16:22:15.654" v="21"/>
          <ac:spMkLst>
            <pc:docMk/>
            <pc:sldMk cId="1028439455" sldId="279"/>
            <ac:spMk id="2" creationId="{7195A24D-C9E8-4BA8-8114-D694272FEA0F}"/>
          </ac:spMkLst>
        </pc:spChg>
        <pc:spChg chg="add del mod">
          <ac:chgData name="Charles Woodford" userId="S::cjw11@queensu.ca::560d3d07-0a18-4847-97f4-5c961db4dca0" providerId="AD" clId="Web-{E36FCF2D-BCB8-3857-DD02-A90DBF702482}" dt="2021-01-19T16:22:15.654" v="21"/>
          <ac:spMkLst>
            <pc:docMk/>
            <pc:sldMk cId="1028439455" sldId="279"/>
            <ac:spMk id="3" creationId="{3EB07A6E-3EAB-4282-8187-AFBA53E833A6}"/>
          </ac:spMkLst>
        </pc:spChg>
      </pc:sldChg>
      <pc:sldChg chg="addSp delSp modSp">
        <pc:chgData name="Charles Woodford" userId="S::cjw11@queensu.ca::560d3d07-0a18-4847-97f4-5c961db4dca0" providerId="AD" clId="Web-{E36FCF2D-BCB8-3857-DD02-A90DBF702482}" dt="2021-01-19T16:22:15.654" v="21"/>
        <pc:sldMkLst>
          <pc:docMk/>
          <pc:sldMk cId="1756965948" sldId="280"/>
        </pc:sldMkLst>
        <pc:spChg chg="add del mod">
          <ac:chgData name="Charles Woodford" userId="S::cjw11@queensu.ca::560d3d07-0a18-4847-97f4-5c961db4dca0" providerId="AD" clId="Web-{E36FCF2D-BCB8-3857-DD02-A90DBF702482}" dt="2021-01-19T16:22:15.654" v="21"/>
          <ac:spMkLst>
            <pc:docMk/>
            <pc:sldMk cId="1756965948" sldId="280"/>
            <ac:spMk id="2" creationId="{7C07496B-791C-4E99-9F37-7B7BF6E67269}"/>
          </ac:spMkLst>
        </pc:spChg>
        <pc:spChg chg="add del mod">
          <ac:chgData name="Charles Woodford" userId="S::cjw11@queensu.ca::560d3d07-0a18-4847-97f4-5c961db4dca0" providerId="AD" clId="Web-{E36FCF2D-BCB8-3857-DD02-A90DBF702482}" dt="2021-01-19T16:22:15.654" v="21"/>
          <ac:spMkLst>
            <pc:docMk/>
            <pc:sldMk cId="1756965948" sldId="280"/>
            <ac:spMk id="3" creationId="{5F898C2C-0EA9-47DC-93EE-E087901C29F4}"/>
          </ac:spMkLst>
        </pc:spChg>
      </pc:sldChg>
      <pc:sldChg chg="addSp delSp modSp">
        <pc:chgData name="Charles Woodford" userId="S::cjw11@queensu.ca::560d3d07-0a18-4847-97f4-5c961db4dca0" providerId="AD" clId="Web-{E36FCF2D-BCB8-3857-DD02-A90DBF702482}" dt="2021-01-19T16:22:15.654" v="21"/>
        <pc:sldMkLst>
          <pc:docMk/>
          <pc:sldMk cId="1790647607" sldId="281"/>
        </pc:sldMkLst>
        <pc:spChg chg="add del mod">
          <ac:chgData name="Charles Woodford" userId="S::cjw11@queensu.ca::560d3d07-0a18-4847-97f4-5c961db4dca0" providerId="AD" clId="Web-{E36FCF2D-BCB8-3857-DD02-A90DBF702482}" dt="2021-01-19T16:22:15.654" v="21"/>
          <ac:spMkLst>
            <pc:docMk/>
            <pc:sldMk cId="1790647607" sldId="281"/>
            <ac:spMk id="2" creationId="{4D51F428-71D9-42EF-8828-18461F2F0ECB}"/>
          </ac:spMkLst>
        </pc:spChg>
        <pc:spChg chg="add del mod">
          <ac:chgData name="Charles Woodford" userId="S::cjw11@queensu.ca::560d3d07-0a18-4847-97f4-5c961db4dca0" providerId="AD" clId="Web-{E36FCF2D-BCB8-3857-DD02-A90DBF702482}" dt="2021-01-19T16:22:15.654" v="21"/>
          <ac:spMkLst>
            <pc:docMk/>
            <pc:sldMk cId="1790647607" sldId="281"/>
            <ac:spMk id="4" creationId="{0874F61E-5A57-422C-BFA8-8CCA7FF60971}"/>
          </ac:spMkLst>
        </pc:spChg>
      </pc:sldChg>
      <pc:sldChg chg="addSp delSp modSp">
        <pc:chgData name="Charles Woodford" userId="S::cjw11@queensu.ca::560d3d07-0a18-4847-97f4-5c961db4dca0" providerId="AD" clId="Web-{E36FCF2D-BCB8-3857-DD02-A90DBF702482}" dt="2021-01-19T16:22:15.654" v="21"/>
        <pc:sldMkLst>
          <pc:docMk/>
          <pc:sldMk cId="3983959732" sldId="282"/>
        </pc:sldMkLst>
        <pc:spChg chg="add del mod">
          <ac:chgData name="Charles Woodford" userId="S::cjw11@queensu.ca::560d3d07-0a18-4847-97f4-5c961db4dca0" providerId="AD" clId="Web-{E36FCF2D-BCB8-3857-DD02-A90DBF702482}" dt="2021-01-19T16:22:15.654" v="21"/>
          <ac:spMkLst>
            <pc:docMk/>
            <pc:sldMk cId="3983959732" sldId="282"/>
            <ac:spMk id="2" creationId="{C3A0A606-0B76-48CD-90A8-8822029D86BE}"/>
          </ac:spMkLst>
        </pc:spChg>
        <pc:spChg chg="add del mod">
          <ac:chgData name="Charles Woodford" userId="S::cjw11@queensu.ca::560d3d07-0a18-4847-97f4-5c961db4dca0" providerId="AD" clId="Web-{E36FCF2D-BCB8-3857-DD02-A90DBF702482}" dt="2021-01-19T16:22:15.654" v="21"/>
          <ac:spMkLst>
            <pc:docMk/>
            <pc:sldMk cId="3983959732" sldId="282"/>
            <ac:spMk id="4" creationId="{09A2A30E-522D-4A86-B56B-CF2314144198}"/>
          </ac:spMkLst>
        </pc:spChg>
      </pc:sldChg>
      <pc:sldChg chg="addSp delSp modSp">
        <pc:chgData name="Charles Woodford" userId="S::cjw11@queensu.ca::560d3d07-0a18-4847-97f4-5c961db4dca0" providerId="AD" clId="Web-{E36FCF2D-BCB8-3857-DD02-A90DBF702482}" dt="2021-01-19T16:22:15.654" v="21"/>
        <pc:sldMkLst>
          <pc:docMk/>
          <pc:sldMk cId="2184321640" sldId="283"/>
        </pc:sldMkLst>
        <pc:spChg chg="add del mod">
          <ac:chgData name="Charles Woodford" userId="S::cjw11@queensu.ca::560d3d07-0a18-4847-97f4-5c961db4dca0" providerId="AD" clId="Web-{E36FCF2D-BCB8-3857-DD02-A90DBF702482}" dt="2021-01-19T16:22:15.654" v="21"/>
          <ac:spMkLst>
            <pc:docMk/>
            <pc:sldMk cId="2184321640" sldId="283"/>
            <ac:spMk id="2" creationId="{1B2DED46-E69E-40F6-9E71-2C72F3DC4821}"/>
          </ac:spMkLst>
        </pc:spChg>
        <pc:spChg chg="add del mod">
          <ac:chgData name="Charles Woodford" userId="S::cjw11@queensu.ca::560d3d07-0a18-4847-97f4-5c961db4dca0" providerId="AD" clId="Web-{E36FCF2D-BCB8-3857-DD02-A90DBF702482}" dt="2021-01-19T16:22:15.654" v="21"/>
          <ac:spMkLst>
            <pc:docMk/>
            <pc:sldMk cId="2184321640" sldId="283"/>
            <ac:spMk id="3" creationId="{DC4FD842-9401-488E-8C34-026DFBBB98B9}"/>
          </ac:spMkLst>
        </pc:spChg>
      </pc:sldChg>
      <pc:sldChg chg="addSp delSp modSp">
        <pc:chgData name="Charles Woodford" userId="S::cjw11@queensu.ca::560d3d07-0a18-4847-97f4-5c961db4dca0" providerId="AD" clId="Web-{E36FCF2D-BCB8-3857-DD02-A90DBF702482}" dt="2021-01-19T16:22:15.654" v="21"/>
        <pc:sldMkLst>
          <pc:docMk/>
          <pc:sldMk cId="927504741" sldId="284"/>
        </pc:sldMkLst>
        <pc:spChg chg="add del mod">
          <ac:chgData name="Charles Woodford" userId="S::cjw11@queensu.ca::560d3d07-0a18-4847-97f4-5c961db4dca0" providerId="AD" clId="Web-{E36FCF2D-BCB8-3857-DD02-A90DBF702482}" dt="2021-01-19T16:22:15.654" v="21"/>
          <ac:spMkLst>
            <pc:docMk/>
            <pc:sldMk cId="927504741" sldId="284"/>
            <ac:spMk id="2" creationId="{A1A97A42-8EA3-40BC-A86B-A9840575AD2C}"/>
          </ac:spMkLst>
        </pc:spChg>
        <pc:spChg chg="add del mod">
          <ac:chgData name="Charles Woodford" userId="S::cjw11@queensu.ca::560d3d07-0a18-4847-97f4-5c961db4dca0" providerId="AD" clId="Web-{E36FCF2D-BCB8-3857-DD02-A90DBF702482}" dt="2021-01-19T16:22:15.654" v="21"/>
          <ac:spMkLst>
            <pc:docMk/>
            <pc:sldMk cId="927504741" sldId="284"/>
            <ac:spMk id="3" creationId="{FD499D78-5E05-41B5-B6B6-ED3E8D3305D4}"/>
          </ac:spMkLst>
        </pc:spChg>
        <pc:picChg chg="mod">
          <ac:chgData name="Charles Woodford" userId="S::cjw11@queensu.ca::560d3d07-0a18-4847-97f4-5c961db4dca0" providerId="AD" clId="Web-{E36FCF2D-BCB8-3857-DD02-A90DBF702482}" dt="2021-01-19T16:19:51.559" v="1" actId="14100"/>
          <ac:picMkLst>
            <pc:docMk/>
            <pc:sldMk cId="927504741" sldId="284"/>
            <ac:picMk id="4" creationId="{FAC83188-8794-42B4-B048-F427EC0B5353}"/>
          </ac:picMkLst>
        </pc:picChg>
      </pc:sldChg>
      <pc:sldMasterChg chg="mod modSldLayout">
        <pc:chgData name="Charles Woodford" userId="S::cjw11@queensu.ca::560d3d07-0a18-4847-97f4-5c961db4dca0" providerId="AD" clId="Web-{E36FCF2D-BCB8-3857-DD02-A90DBF702482}" dt="2021-01-19T16:22:18.638" v="24"/>
        <pc:sldMasterMkLst>
          <pc:docMk/>
          <pc:sldMasterMk cId="876164843" sldId="2147483648"/>
        </pc:sldMasterMkLst>
        <pc:sldLayoutChg chg="mod">
          <pc:chgData name="Charles Woodford" userId="S::cjw11@queensu.ca::560d3d07-0a18-4847-97f4-5c961db4dca0" providerId="AD" clId="Web-{E36FCF2D-BCB8-3857-DD02-A90DBF702482}" dt="2021-01-19T16:22:18.638" v="24"/>
          <pc:sldLayoutMkLst>
            <pc:docMk/>
            <pc:sldMasterMk cId="876164843" sldId="2147483648"/>
            <pc:sldLayoutMk cId="51711155" sldId="2147483649"/>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620633415" sldId="2147483650"/>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640595460" sldId="2147483651"/>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942433383" sldId="2147483652"/>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819861116" sldId="2147483653"/>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129892877" sldId="2147483654"/>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50522846" sldId="2147483655"/>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412114828" sldId="2147483656"/>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2881335471" sldId="2147483657"/>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012998124" sldId="2147483658"/>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2121403497" sldId="2147483659"/>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2133583674" sldId="2147483660"/>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89269239" sldId="2147483661"/>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556496345" sldId="2147483662"/>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725775804" sldId="2147483663"/>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769083227" sldId="2147483664"/>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645810218" sldId="2147483665"/>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159935540" sldId="2147483666"/>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411221601" sldId="2147483667"/>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312123489" sldId="2147483668"/>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992222616" sldId="2147483669"/>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738353356" sldId="2147483670"/>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70362106" sldId="2147483671"/>
          </pc:sldLayoutMkLst>
        </pc:sldLayoutChg>
      </pc:sldMasterChg>
    </pc:docChg>
  </pc:docChgLst>
  <pc:docChgLst>
    <pc:chgData name="Mark Richardson" userId="81901358-d286-4f2c-b066-ac03f39e695b" providerId="ADAL" clId="{2C6BCFF6-0C83-D545-9EAD-D26C1F5F18A4}"/>
    <pc:docChg chg="undo custSel addSld delSld modSld addMainMaster delMainMaster modMainMaster">
      <pc:chgData name="Mark Richardson" userId="81901358-d286-4f2c-b066-ac03f39e695b" providerId="ADAL" clId="{2C6BCFF6-0C83-D545-9EAD-D26C1F5F18A4}" dt="2020-12-08T22:32:51.748" v="152"/>
      <pc:docMkLst>
        <pc:docMk/>
      </pc:docMkLst>
      <pc:sldChg chg="addSp delSp modSp mod">
        <pc:chgData name="Mark Richardson" userId="81901358-d286-4f2c-b066-ac03f39e695b" providerId="ADAL" clId="{2C6BCFF6-0C83-D545-9EAD-D26C1F5F18A4}" dt="2020-12-08T20:09:54.667" v="6"/>
        <pc:sldMkLst>
          <pc:docMk/>
          <pc:sldMk cId="3165598413" sldId="264"/>
        </pc:sldMkLst>
        <pc:spChg chg="add del mod">
          <ac:chgData name="Mark Richardson" userId="81901358-d286-4f2c-b066-ac03f39e695b" providerId="ADAL" clId="{2C6BCFF6-0C83-D545-9EAD-D26C1F5F18A4}" dt="2020-12-08T20:09:54.667" v="6"/>
          <ac:spMkLst>
            <pc:docMk/>
            <pc:sldMk cId="3165598413" sldId="264"/>
            <ac:spMk id="2" creationId="{568D9FDD-9D07-FB4E-9D01-6CA45C0C2011}"/>
          </ac:spMkLst>
        </pc:spChg>
      </pc:sldChg>
      <pc:sldChg chg="add del">
        <pc:chgData name="Mark Richardson" userId="81901358-d286-4f2c-b066-ac03f39e695b" providerId="ADAL" clId="{2C6BCFF6-0C83-D545-9EAD-D26C1F5F18A4}" dt="2020-12-08T20:09:32.677" v="1" actId="2696"/>
        <pc:sldMkLst>
          <pc:docMk/>
          <pc:sldMk cId="223858988" sldId="281"/>
        </pc:sldMkLst>
      </pc:sldChg>
      <pc:sldChg chg="add del setBg">
        <pc:chgData name="Mark Richardson" userId="81901358-d286-4f2c-b066-ac03f39e695b" providerId="ADAL" clId="{2C6BCFF6-0C83-D545-9EAD-D26C1F5F18A4}" dt="2020-12-08T20:09:46.141" v="3" actId="2696"/>
        <pc:sldMkLst>
          <pc:docMk/>
          <pc:sldMk cId="3656398696" sldId="281"/>
        </pc:sldMkLst>
      </pc:sldChg>
      <pc:sldChg chg="new del">
        <pc:chgData name="Mark Richardson" userId="81901358-d286-4f2c-b066-ac03f39e695b" providerId="ADAL" clId="{2C6BCFF6-0C83-D545-9EAD-D26C1F5F18A4}" dt="2020-12-08T22:30:39.178" v="128" actId="2696"/>
        <pc:sldMkLst>
          <pc:docMk/>
          <pc:sldMk cId="3876350729" sldId="281"/>
        </pc:sldMkLst>
      </pc:sldChg>
      <pc:sldMasterChg chg="addSp modSp mod addSldLayout modSldLayout sldLayoutOrd">
        <pc:chgData name="Mark Richardson" userId="81901358-d286-4f2c-b066-ac03f39e695b" providerId="ADAL" clId="{2C6BCFF6-0C83-D545-9EAD-D26C1F5F18A4}" dt="2020-12-08T22:32:51.748" v="152"/>
        <pc:sldMasterMkLst>
          <pc:docMk/>
          <pc:sldMasterMk cId="876164843" sldId="2147483648"/>
        </pc:sldMasterMkLst>
        <pc:spChg chg="mod">
          <ac:chgData name="Mark Richardson" userId="81901358-d286-4f2c-b066-ac03f39e695b" providerId="ADAL" clId="{2C6BCFF6-0C83-D545-9EAD-D26C1F5F18A4}" dt="2020-12-08T22:24:20.334" v="96" actId="1076"/>
          <ac:spMkLst>
            <pc:docMk/>
            <pc:sldMasterMk cId="876164843" sldId="2147483648"/>
            <ac:spMk id="4" creationId="{35527BB4-FC9B-4FEB-A6DF-A6FF9BF61A1F}"/>
          </ac:spMkLst>
        </pc:spChg>
        <pc:spChg chg="mod">
          <ac:chgData name="Mark Richardson" userId="81901358-d286-4f2c-b066-ac03f39e695b" providerId="ADAL" clId="{2C6BCFF6-0C83-D545-9EAD-D26C1F5F18A4}" dt="2020-12-08T22:24:22.808" v="97" actId="1076"/>
          <ac:spMkLst>
            <pc:docMk/>
            <pc:sldMasterMk cId="876164843" sldId="2147483648"/>
            <ac:spMk id="5" creationId="{01BB4841-B061-421F-8327-F1B4DA5AA613}"/>
          </ac:spMkLst>
        </pc:spChg>
        <pc:spChg chg="mod">
          <ac:chgData name="Mark Richardson" userId="81901358-d286-4f2c-b066-ac03f39e695b" providerId="ADAL" clId="{2C6BCFF6-0C83-D545-9EAD-D26C1F5F18A4}" dt="2020-12-08T22:24:26.196" v="98" actId="1076"/>
          <ac:spMkLst>
            <pc:docMk/>
            <pc:sldMasterMk cId="876164843" sldId="2147483648"/>
            <ac:spMk id="6" creationId="{49C56977-A31A-45F7-BFAF-28F52836BF48}"/>
          </ac:spMkLst>
        </pc:spChg>
        <pc:picChg chg="add mod">
          <ac:chgData name="Mark Richardson" userId="81901358-d286-4f2c-b066-ac03f39e695b" providerId="ADAL" clId="{2C6BCFF6-0C83-D545-9EAD-D26C1F5F18A4}" dt="2020-12-08T22:24:13.319" v="94"/>
          <ac:picMkLst>
            <pc:docMk/>
            <pc:sldMasterMk cId="876164843" sldId="2147483648"/>
            <ac:picMk id="7" creationId="{19BF9BF7-F767-1244-A756-0172A856704B}"/>
          </ac:picMkLst>
        </pc:picChg>
        <pc:sldLayoutChg chg="addSp modSp mod">
          <pc:chgData name="Mark Richardson" userId="81901358-d286-4f2c-b066-ac03f39e695b" providerId="ADAL" clId="{2C6BCFF6-0C83-D545-9EAD-D26C1F5F18A4}" dt="2020-12-08T22:21:28.573" v="51" actId="14100"/>
          <pc:sldLayoutMkLst>
            <pc:docMk/>
            <pc:sldMasterMk cId="876164843" sldId="2147483648"/>
            <pc:sldLayoutMk cId="51711155" sldId="2147483649"/>
          </pc:sldLayoutMkLst>
          <pc:spChg chg="mod">
            <ac:chgData name="Mark Richardson" userId="81901358-d286-4f2c-b066-ac03f39e695b" providerId="ADAL" clId="{2C6BCFF6-0C83-D545-9EAD-D26C1F5F18A4}" dt="2020-12-08T22:21:25.326" v="50" actId="14100"/>
            <ac:spMkLst>
              <pc:docMk/>
              <pc:sldMasterMk cId="876164843" sldId="2147483648"/>
              <pc:sldLayoutMk cId="51711155" sldId="2147483649"/>
              <ac:spMk id="2" creationId="{EEDBE164-4C5E-4873-85C1-C7EC0863E162}"/>
            </ac:spMkLst>
          </pc:spChg>
          <pc:spChg chg="mod">
            <ac:chgData name="Mark Richardson" userId="81901358-d286-4f2c-b066-ac03f39e695b" providerId="ADAL" clId="{2C6BCFF6-0C83-D545-9EAD-D26C1F5F18A4}" dt="2020-12-08T22:21:28.573" v="51" actId="14100"/>
            <ac:spMkLst>
              <pc:docMk/>
              <pc:sldMasterMk cId="876164843" sldId="2147483648"/>
              <pc:sldLayoutMk cId="51711155" sldId="2147483649"/>
              <ac:spMk id="3" creationId="{7F52514C-DC33-471D-ADEC-EB49C6F32C14}"/>
            </ac:spMkLst>
          </pc:spChg>
          <pc:spChg chg="mod">
            <ac:chgData name="Mark Richardson" userId="81901358-d286-4f2c-b066-ac03f39e695b" providerId="ADAL" clId="{2C6BCFF6-0C83-D545-9EAD-D26C1F5F18A4}" dt="2020-12-08T22:20:35.652" v="43" actId="1076"/>
            <ac:spMkLst>
              <pc:docMk/>
              <pc:sldMasterMk cId="876164843" sldId="2147483648"/>
              <pc:sldLayoutMk cId="51711155" sldId="2147483649"/>
              <ac:spMk id="4" creationId="{66292C4F-F2D6-421B-B55D-E77AC38329B2}"/>
            </ac:spMkLst>
          </pc:spChg>
          <pc:spChg chg="mod">
            <ac:chgData name="Mark Richardson" userId="81901358-d286-4f2c-b066-ac03f39e695b" providerId="ADAL" clId="{2C6BCFF6-0C83-D545-9EAD-D26C1F5F18A4}" dt="2020-12-08T22:20:29.621" v="42" actId="1076"/>
            <ac:spMkLst>
              <pc:docMk/>
              <pc:sldMasterMk cId="876164843" sldId="2147483648"/>
              <pc:sldLayoutMk cId="51711155" sldId="2147483649"/>
              <ac:spMk id="5" creationId="{44A4331F-5AC7-4EFC-9090-A14549CC45FB}"/>
            </ac:spMkLst>
          </pc:spChg>
          <pc:spChg chg="mod">
            <ac:chgData name="Mark Richardson" userId="81901358-d286-4f2c-b066-ac03f39e695b" providerId="ADAL" clId="{2C6BCFF6-0C83-D545-9EAD-D26C1F5F18A4}" dt="2020-12-08T22:20:39.412" v="44" actId="1076"/>
            <ac:spMkLst>
              <pc:docMk/>
              <pc:sldMasterMk cId="876164843" sldId="2147483648"/>
              <pc:sldLayoutMk cId="51711155" sldId="2147483649"/>
              <ac:spMk id="6" creationId="{C24B0FE8-E249-4907-8E9D-BEBF36ED9F0B}"/>
            </ac:spMkLst>
          </pc:spChg>
          <pc:picChg chg="add mod">
            <ac:chgData name="Mark Richardson" userId="81901358-d286-4f2c-b066-ac03f39e695b" providerId="ADAL" clId="{2C6BCFF6-0C83-D545-9EAD-D26C1F5F18A4}" dt="2020-12-08T22:19:29.456" v="8" actId="167"/>
            <ac:picMkLst>
              <pc:docMk/>
              <pc:sldMasterMk cId="876164843" sldId="2147483648"/>
              <pc:sldLayoutMk cId="51711155" sldId="2147483649"/>
              <ac:picMk id="7" creationId="{8B04311A-1796-1143-8D0E-4977469A64D4}"/>
            </ac:picMkLst>
          </pc:picChg>
          <pc:picChg chg="add mod">
            <ac:chgData name="Mark Richardson" userId="81901358-d286-4f2c-b066-ac03f39e695b" providerId="ADAL" clId="{2C6BCFF6-0C83-D545-9EAD-D26C1F5F18A4}" dt="2020-12-08T22:19:58.997" v="12"/>
            <ac:picMkLst>
              <pc:docMk/>
              <pc:sldMasterMk cId="876164843" sldId="2147483648"/>
              <pc:sldLayoutMk cId="51711155" sldId="2147483649"/>
              <ac:picMk id="8" creationId="{F6FD21E9-B5D4-3143-A9E4-AAA75DF91314}"/>
            </ac:picMkLst>
          </pc:picChg>
          <pc:picChg chg="add mod">
            <ac:chgData name="Mark Richardson" userId="81901358-d286-4f2c-b066-ac03f39e695b" providerId="ADAL" clId="{2C6BCFF6-0C83-D545-9EAD-D26C1F5F18A4}" dt="2020-12-08T22:20:03.495" v="13"/>
            <ac:picMkLst>
              <pc:docMk/>
              <pc:sldMasterMk cId="876164843" sldId="2147483648"/>
              <pc:sldLayoutMk cId="51711155" sldId="2147483649"/>
              <ac:picMk id="9" creationId="{F3427ACA-C554-2C4A-8333-9AC324419125}"/>
            </ac:picMkLst>
          </pc:picChg>
          <pc:picChg chg="add mod">
            <ac:chgData name="Mark Richardson" userId="81901358-d286-4f2c-b066-ac03f39e695b" providerId="ADAL" clId="{2C6BCFF6-0C83-D545-9EAD-D26C1F5F18A4}" dt="2020-12-08T22:20:08.926" v="14"/>
            <ac:picMkLst>
              <pc:docMk/>
              <pc:sldMasterMk cId="876164843" sldId="2147483648"/>
              <pc:sldLayoutMk cId="51711155" sldId="2147483649"/>
              <ac:picMk id="10" creationId="{A1F3BF73-B9C4-8144-ACE3-EDF3CB2F21B3}"/>
            </ac:picMkLst>
          </pc:picChg>
        </pc:sldLayoutChg>
        <pc:sldLayoutChg chg="addSp modSp mod">
          <pc:chgData name="Mark Richardson" userId="81901358-d286-4f2c-b066-ac03f39e695b" providerId="ADAL" clId="{2C6BCFF6-0C83-D545-9EAD-D26C1F5F18A4}" dt="2020-12-08T22:24:08.868" v="93" actId="1076"/>
          <pc:sldLayoutMkLst>
            <pc:docMk/>
            <pc:sldMasterMk cId="876164843" sldId="2147483648"/>
            <pc:sldLayoutMk cId="3620633415" sldId="2147483650"/>
          </pc:sldLayoutMkLst>
          <pc:spChg chg="mod">
            <ac:chgData name="Mark Richardson" userId="81901358-d286-4f2c-b066-ac03f39e695b" providerId="ADAL" clId="{2C6BCFF6-0C83-D545-9EAD-D26C1F5F18A4}" dt="2020-12-08T22:24:02.299" v="91" actId="1076"/>
            <ac:spMkLst>
              <pc:docMk/>
              <pc:sldMasterMk cId="876164843" sldId="2147483648"/>
              <pc:sldLayoutMk cId="3620633415" sldId="2147483650"/>
              <ac:spMk id="4" creationId="{7C7B2CC3-4FB5-4A4E-B482-FCE145AFC4A5}"/>
            </ac:spMkLst>
          </pc:spChg>
          <pc:spChg chg="mod">
            <ac:chgData name="Mark Richardson" userId="81901358-d286-4f2c-b066-ac03f39e695b" providerId="ADAL" clId="{2C6BCFF6-0C83-D545-9EAD-D26C1F5F18A4}" dt="2020-12-08T22:24:05.786" v="92" actId="1076"/>
            <ac:spMkLst>
              <pc:docMk/>
              <pc:sldMasterMk cId="876164843" sldId="2147483648"/>
              <pc:sldLayoutMk cId="3620633415" sldId="2147483650"/>
              <ac:spMk id="5" creationId="{CFBC39FB-75B8-4626-B654-5946A77B70BC}"/>
            </ac:spMkLst>
          </pc:spChg>
          <pc:spChg chg="mod">
            <ac:chgData name="Mark Richardson" userId="81901358-d286-4f2c-b066-ac03f39e695b" providerId="ADAL" clId="{2C6BCFF6-0C83-D545-9EAD-D26C1F5F18A4}" dt="2020-12-08T22:24:08.868" v="93" actId="1076"/>
            <ac:spMkLst>
              <pc:docMk/>
              <pc:sldMasterMk cId="876164843" sldId="2147483648"/>
              <pc:sldLayoutMk cId="3620633415" sldId="2147483650"/>
              <ac:spMk id="6" creationId="{666E8D16-1FFA-4954-8A6A-95E4CAC216C6}"/>
            </ac:spMkLst>
          </pc:spChg>
          <pc:picChg chg="add mod">
            <ac:chgData name="Mark Richardson" userId="81901358-d286-4f2c-b066-ac03f39e695b" providerId="ADAL" clId="{2C6BCFF6-0C83-D545-9EAD-D26C1F5F18A4}" dt="2020-12-08T22:21:38.857" v="52"/>
            <ac:picMkLst>
              <pc:docMk/>
              <pc:sldMasterMk cId="876164843" sldId="2147483648"/>
              <pc:sldLayoutMk cId="3620633415" sldId="2147483650"/>
              <ac:picMk id="7" creationId="{56E932F1-39C3-7E47-BB98-D9979C74B9FB}"/>
            </ac:picMkLst>
          </pc:picChg>
        </pc:sldLayoutChg>
        <pc:sldLayoutChg chg="addSp modSp mod">
          <pc:chgData name="Mark Richardson" userId="81901358-d286-4f2c-b066-ac03f39e695b" providerId="ADAL" clId="{2C6BCFF6-0C83-D545-9EAD-D26C1F5F18A4}" dt="2020-12-08T22:23:56.121" v="90" actId="1076"/>
          <pc:sldLayoutMkLst>
            <pc:docMk/>
            <pc:sldMasterMk cId="876164843" sldId="2147483648"/>
            <pc:sldLayoutMk cId="3640595460" sldId="2147483651"/>
          </pc:sldLayoutMkLst>
          <pc:spChg chg="mod">
            <ac:chgData name="Mark Richardson" userId="81901358-d286-4f2c-b066-ac03f39e695b" providerId="ADAL" clId="{2C6BCFF6-0C83-D545-9EAD-D26C1F5F18A4}" dt="2020-12-08T22:23:46.211" v="88" actId="1076"/>
            <ac:spMkLst>
              <pc:docMk/>
              <pc:sldMasterMk cId="876164843" sldId="2147483648"/>
              <pc:sldLayoutMk cId="3640595460" sldId="2147483651"/>
              <ac:spMk id="4" creationId="{E2F9B542-EFD9-45B4-8E6A-B2F232D4B1A0}"/>
            </ac:spMkLst>
          </pc:spChg>
          <pc:spChg chg="mod">
            <ac:chgData name="Mark Richardson" userId="81901358-d286-4f2c-b066-ac03f39e695b" providerId="ADAL" clId="{2C6BCFF6-0C83-D545-9EAD-D26C1F5F18A4}" dt="2020-12-08T22:23:51.633" v="89" actId="1076"/>
            <ac:spMkLst>
              <pc:docMk/>
              <pc:sldMasterMk cId="876164843" sldId="2147483648"/>
              <pc:sldLayoutMk cId="3640595460" sldId="2147483651"/>
              <ac:spMk id="5" creationId="{A8A15A9C-6708-4410-B38C-50D9988C537A}"/>
            </ac:spMkLst>
          </pc:spChg>
          <pc:spChg chg="mod">
            <ac:chgData name="Mark Richardson" userId="81901358-d286-4f2c-b066-ac03f39e695b" providerId="ADAL" clId="{2C6BCFF6-0C83-D545-9EAD-D26C1F5F18A4}" dt="2020-12-08T22:23:56.121" v="90" actId="1076"/>
            <ac:spMkLst>
              <pc:docMk/>
              <pc:sldMasterMk cId="876164843" sldId="2147483648"/>
              <pc:sldLayoutMk cId="3640595460" sldId="2147483651"/>
              <ac:spMk id="6" creationId="{5AD80641-10AF-4F78-B018-00377288C5BB}"/>
            </ac:spMkLst>
          </pc:spChg>
          <pc:picChg chg="add mod">
            <ac:chgData name="Mark Richardson" userId="81901358-d286-4f2c-b066-ac03f39e695b" providerId="ADAL" clId="{2C6BCFF6-0C83-D545-9EAD-D26C1F5F18A4}" dt="2020-12-08T22:21:40.410" v="53"/>
            <ac:picMkLst>
              <pc:docMk/>
              <pc:sldMasterMk cId="876164843" sldId="2147483648"/>
              <pc:sldLayoutMk cId="3640595460" sldId="2147483651"/>
              <ac:picMk id="7" creationId="{66BED5DD-9248-E547-868B-47B1FA600D1D}"/>
            </ac:picMkLst>
          </pc:picChg>
        </pc:sldLayoutChg>
        <pc:sldLayoutChg chg="addSp modSp mod">
          <pc:chgData name="Mark Richardson" userId="81901358-d286-4f2c-b066-ac03f39e695b" providerId="ADAL" clId="{2C6BCFF6-0C83-D545-9EAD-D26C1F5F18A4}" dt="2020-12-08T22:23:41.205" v="87" actId="1076"/>
          <pc:sldLayoutMkLst>
            <pc:docMk/>
            <pc:sldMasterMk cId="876164843" sldId="2147483648"/>
            <pc:sldLayoutMk cId="1942433383" sldId="2147483652"/>
          </pc:sldLayoutMkLst>
          <pc:spChg chg="mod">
            <ac:chgData name="Mark Richardson" userId="81901358-d286-4f2c-b066-ac03f39e695b" providerId="ADAL" clId="{2C6BCFF6-0C83-D545-9EAD-D26C1F5F18A4}" dt="2020-12-08T22:23:33.824" v="85" actId="1076"/>
            <ac:spMkLst>
              <pc:docMk/>
              <pc:sldMasterMk cId="876164843" sldId="2147483648"/>
              <pc:sldLayoutMk cId="1942433383" sldId="2147483652"/>
              <ac:spMk id="5" creationId="{4950EF87-B378-4A49-B76A-ADBDC8029B76}"/>
            </ac:spMkLst>
          </pc:spChg>
          <pc:spChg chg="mod">
            <ac:chgData name="Mark Richardson" userId="81901358-d286-4f2c-b066-ac03f39e695b" providerId="ADAL" clId="{2C6BCFF6-0C83-D545-9EAD-D26C1F5F18A4}" dt="2020-12-08T22:23:37.592" v="86" actId="1076"/>
            <ac:spMkLst>
              <pc:docMk/>
              <pc:sldMasterMk cId="876164843" sldId="2147483648"/>
              <pc:sldLayoutMk cId="1942433383" sldId="2147483652"/>
              <ac:spMk id="6" creationId="{7A58E172-191D-4CB2-ADD6-ED6B55384638}"/>
            </ac:spMkLst>
          </pc:spChg>
          <pc:spChg chg="mod">
            <ac:chgData name="Mark Richardson" userId="81901358-d286-4f2c-b066-ac03f39e695b" providerId="ADAL" clId="{2C6BCFF6-0C83-D545-9EAD-D26C1F5F18A4}" dt="2020-12-08T22:23:41.205" v="87" actId="1076"/>
            <ac:spMkLst>
              <pc:docMk/>
              <pc:sldMasterMk cId="876164843" sldId="2147483648"/>
              <pc:sldLayoutMk cId="1942433383" sldId="2147483652"/>
              <ac:spMk id="7" creationId="{6A9790AB-EF8B-479F-AFB0-96024D1AEBC0}"/>
            </ac:spMkLst>
          </pc:spChg>
          <pc:picChg chg="add mod">
            <ac:chgData name="Mark Richardson" userId="81901358-d286-4f2c-b066-ac03f39e695b" providerId="ADAL" clId="{2C6BCFF6-0C83-D545-9EAD-D26C1F5F18A4}" dt="2020-12-08T22:21:41.681" v="54"/>
            <ac:picMkLst>
              <pc:docMk/>
              <pc:sldMasterMk cId="876164843" sldId="2147483648"/>
              <pc:sldLayoutMk cId="1942433383" sldId="2147483652"/>
              <ac:picMk id="8" creationId="{E372A1A0-33FC-F84B-AD94-1612F1F87F47}"/>
            </ac:picMkLst>
          </pc:picChg>
        </pc:sldLayoutChg>
        <pc:sldLayoutChg chg="addSp modSp mod">
          <pc:chgData name="Mark Richardson" userId="81901358-d286-4f2c-b066-ac03f39e695b" providerId="ADAL" clId="{2C6BCFF6-0C83-D545-9EAD-D26C1F5F18A4}" dt="2020-12-08T22:23:27.985" v="84" actId="1076"/>
          <pc:sldLayoutMkLst>
            <pc:docMk/>
            <pc:sldMasterMk cId="876164843" sldId="2147483648"/>
            <pc:sldLayoutMk cId="1819861116" sldId="2147483653"/>
          </pc:sldLayoutMkLst>
          <pc:spChg chg="mod">
            <ac:chgData name="Mark Richardson" userId="81901358-d286-4f2c-b066-ac03f39e695b" providerId="ADAL" clId="{2C6BCFF6-0C83-D545-9EAD-D26C1F5F18A4}" dt="2020-12-08T22:23:21.777" v="82" actId="1076"/>
            <ac:spMkLst>
              <pc:docMk/>
              <pc:sldMasterMk cId="876164843" sldId="2147483648"/>
              <pc:sldLayoutMk cId="1819861116" sldId="2147483653"/>
              <ac:spMk id="7" creationId="{2EF8D44D-E171-4C2B-9331-5A5C97A0F15B}"/>
            </ac:spMkLst>
          </pc:spChg>
          <pc:spChg chg="mod">
            <ac:chgData name="Mark Richardson" userId="81901358-d286-4f2c-b066-ac03f39e695b" providerId="ADAL" clId="{2C6BCFF6-0C83-D545-9EAD-D26C1F5F18A4}" dt="2020-12-08T22:23:24.790" v="83" actId="1076"/>
            <ac:spMkLst>
              <pc:docMk/>
              <pc:sldMasterMk cId="876164843" sldId="2147483648"/>
              <pc:sldLayoutMk cId="1819861116" sldId="2147483653"/>
              <ac:spMk id="8" creationId="{17B4A95F-CF50-4D5F-BB84-612B21A6C814}"/>
            </ac:spMkLst>
          </pc:spChg>
          <pc:spChg chg="mod">
            <ac:chgData name="Mark Richardson" userId="81901358-d286-4f2c-b066-ac03f39e695b" providerId="ADAL" clId="{2C6BCFF6-0C83-D545-9EAD-D26C1F5F18A4}" dt="2020-12-08T22:23:27.985" v="84" actId="1076"/>
            <ac:spMkLst>
              <pc:docMk/>
              <pc:sldMasterMk cId="876164843" sldId="2147483648"/>
              <pc:sldLayoutMk cId="1819861116" sldId="2147483653"/>
              <ac:spMk id="9" creationId="{8E6767B7-1AAD-428D-BA8A-9627B8402B8E}"/>
            </ac:spMkLst>
          </pc:spChg>
          <pc:picChg chg="add mod">
            <ac:chgData name="Mark Richardson" userId="81901358-d286-4f2c-b066-ac03f39e695b" providerId="ADAL" clId="{2C6BCFF6-0C83-D545-9EAD-D26C1F5F18A4}" dt="2020-12-08T22:21:42.889" v="55"/>
            <ac:picMkLst>
              <pc:docMk/>
              <pc:sldMasterMk cId="876164843" sldId="2147483648"/>
              <pc:sldLayoutMk cId="1819861116" sldId="2147483653"/>
              <ac:picMk id="10" creationId="{D1915C49-0237-D74B-B2C6-53858ECACDAA}"/>
            </ac:picMkLst>
          </pc:picChg>
        </pc:sldLayoutChg>
        <pc:sldLayoutChg chg="addSp modSp mod">
          <pc:chgData name="Mark Richardson" userId="81901358-d286-4f2c-b066-ac03f39e695b" providerId="ADAL" clId="{2C6BCFF6-0C83-D545-9EAD-D26C1F5F18A4}" dt="2020-12-08T22:23:10.062" v="80" actId="1076"/>
          <pc:sldLayoutMkLst>
            <pc:docMk/>
            <pc:sldMasterMk cId="876164843" sldId="2147483648"/>
            <pc:sldLayoutMk cId="3129892877" sldId="2147483654"/>
          </pc:sldLayoutMkLst>
          <pc:spChg chg="mod">
            <ac:chgData name="Mark Richardson" userId="81901358-d286-4f2c-b066-ac03f39e695b" providerId="ADAL" clId="{2C6BCFF6-0C83-D545-9EAD-D26C1F5F18A4}" dt="2020-12-08T22:23:03.561" v="78" actId="1076"/>
            <ac:spMkLst>
              <pc:docMk/>
              <pc:sldMasterMk cId="876164843" sldId="2147483648"/>
              <pc:sldLayoutMk cId="3129892877" sldId="2147483654"/>
              <ac:spMk id="3" creationId="{6DAF01CC-23C2-4149-994C-76383DDE78EF}"/>
            </ac:spMkLst>
          </pc:spChg>
          <pc:spChg chg="mod">
            <ac:chgData name="Mark Richardson" userId="81901358-d286-4f2c-b066-ac03f39e695b" providerId="ADAL" clId="{2C6BCFF6-0C83-D545-9EAD-D26C1F5F18A4}" dt="2020-12-08T22:23:06.385" v="79" actId="1076"/>
            <ac:spMkLst>
              <pc:docMk/>
              <pc:sldMasterMk cId="876164843" sldId="2147483648"/>
              <pc:sldLayoutMk cId="3129892877" sldId="2147483654"/>
              <ac:spMk id="4" creationId="{F0991C02-8D6D-479B-AF31-02721073BA46}"/>
            </ac:spMkLst>
          </pc:spChg>
          <pc:spChg chg="mod">
            <ac:chgData name="Mark Richardson" userId="81901358-d286-4f2c-b066-ac03f39e695b" providerId="ADAL" clId="{2C6BCFF6-0C83-D545-9EAD-D26C1F5F18A4}" dt="2020-12-08T22:23:10.062" v="80" actId="1076"/>
            <ac:spMkLst>
              <pc:docMk/>
              <pc:sldMasterMk cId="876164843" sldId="2147483648"/>
              <pc:sldLayoutMk cId="3129892877" sldId="2147483654"/>
              <ac:spMk id="5" creationId="{1492A467-1E51-4EC1-A96D-AF124CCAD006}"/>
            </ac:spMkLst>
          </pc:spChg>
          <pc:picChg chg="add mod">
            <ac:chgData name="Mark Richardson" userId="81901358-d286-4f2c-b066-ac03f39e695b" providerId="ADAL" clId="{2C6BCFF6-0C83-D545-9EAD-D26C1F5F18A4}" dt="2020-12-08T22:21:44.557" v="56"/>
            <ac:picMkLst>
              <pc:docMk/>
              <pc:sldMasterMk cId="876164843" sldId="2147483648"/>
              <pc:sldLayoutMk cId="3129892877" sldId="2147483654"/>
              <ac:picMk id="6" creationId="{AE9FC9CC-B1E0-4844-A694-8D033349C378}"/>
            </ac:picMkLst>
          </pc:picChg>
        </pc:sldLayoutChg>
        <pc:sldLayoutChg chg="addSp modSp mod">
          <pc:chgData name="Mark Richardson" userId="81901358-d286-4f2c-b066-ac03f39e695b" providerId="ADAL" clId="{2C6BCFF6-0C83-D545-9EAD-D26C1F5F18A4}" dt="2020-12-08T22:22:57.035" v="77" actId="1076"/>
          <pc:sldLayoutMkLst>
            <pc:docMk/>
            <pc:sldMasterMk cId="876164843" sldId="2147483648"/>
            <pc:sldLayoutMk cId="150522846" sldId="2147483655"/>
          </pc:sldLayoutMkLst>
          <pc:spChg chg="mod">
            <ac:chgData name="Mark Richardson" userId="81901358-d286-4f2c-b066-ac03f39e695b" providerId="ADAL" clId="{2C6BCFF6-0C83-D545-9EAD-D26C1F5F18A4}" dt="2020-12-08T22:22:51.714" v="75" actId="1076"/>
            <ac:spMkLst>
              <pc:docMk/>
              <pc:sldMasterMk cId="876164843" sldId="2147483648"/>
              <pc:sldLayoutMk cId="150522846" sldId="2147483655"/>
              <ac:spMk id="2" creationId="{27606FC6-19F6-4313-9AAD-ADA154EF424D}"/>
            </ac:spMkLst>
          </pc:spChg>
          <pc:spChg chg="mod">
            <ac:chgData name="Mark Richardson" userId="81901358-d286-4f2c-b066-ac03f39e695b" providerId="ADAL" clId="{2C6BCFF6-0C83-D545-9EAD-D26C1F5F18A4}" dt="2020-12-08T22:22:54.312" v="76" actId="1076"/>
            <ac:spMkLst>
              <pc:docMk/>
              <pc:sldMasterMk cId="876164843" sldId="2147483648"/>
              <pc:sldLayoutMk cId="150522846" sldId="2147483655"/>
              <ac:spMk id="3" creationId="{B1CD8F8C-F5C5-4927-8905-323E5F216722}"/>
            </ac:spMkLst>
          </pc:spChg>
          <pc:spChg chg="mod">
            <ac:chgData name="Mark Richardson" userId="81901358-d286-4f2c-b066-ac03f39e695b" providerId="ADAL" clId="{2C6BCFF6-0C83-D545-9EAD-D26C1F5F18A4}" dt="2020-12-08T22:22:57.035" v="77" actId="1076"/>
            <ac:spMkLst>
              <pc:docMk/>
              <pc:sldMasterMk cId="876164843" sldId="2147483648"/>
              <pc:sldLayoutMk cId="150522846" sldId="2147483655"/>
              <ac:spMk id="4" creationId="{2EBBA903-CDBE-4BD4-865A-B8FBE537F3A1}"/>
            </ac:spMkLst>
          </pc:spChg>
          <pc:picChg chg="add mod">
            <ac:chgData name="Mark Richardson" userId="81901358-d286-4f2c-b066-ac03f39e695b" providerId="ADAL" clId="{2C6BCFF6-0C83-D545-9EAD-D26C1F5F18A4}" dt="2020-12-08T22:21:46.277" v="57"/>
            <ac:picMkLst>
              <pc:docMk/>
              <pc:sldMasterMk cId="876164843" sldId="2147483648"/>
              <pc:sldLayoutMk cId="150522846" sldId="2147483655"/>
              <ac:picMk id="5" creationId="{6FB4CF2E-F130-1144-AD11-7D3C5B5B31F5}"/>
            </ac:picMkLst>
          </pc:picChg>
        </pc:sldLayoutChg>
        <pc:sldLayoutChg chg="addSp modSp mod">
          <pc:chgData name="Mark Richardson" userId="81901358-d286-4f2c-b066-ac03f39e695b" providerId="ADAL" clId="{2C6BCFF6-0C83-D545-9EAD-D26C1F5F18A4}" dt="2020-12-08T22:22:44.647" v="74" actId="1076"/>
          <pc:sldLayoutMkLst>
            <pc:docMk/>
            <pc:sldMasterMk cId="876164843" sldId="2147483648"/>
            <pc:sldLayoutMk cId="1412114828" sldId="2147483656"/>
          </pc:sldLayoutMkLst>
          <pc:spChg chg="mod">
            <ac:chgData name="Mark Richardson" userId="81901358-d286-4f2c-b066-ac03f39e695b" providerId="ADAL" clId="{2C6BCFF6-0C83-D545-9EAD-D26C1F5F18A4}" dt="2020-12-08T22:22:37.483" v="72" actId="1076"/>
            <ac:spMkLst>
              <pc:docMk/>
              <pc:sldMasterMk cId="876164843" sldId="2147483648"/>
              <pc:sldLayoutMk cId="1412114828" sldId="2147483656"/>
              <ac:spMk id="5" creationId="{FD6010E1-BC68-4420-ABE6-C62D21EA4B3D}"/>
            </ac:spMkLst>
          </pc:spChg>
          <pc:spChg chg="mod">
            <ac:chgData name="Mark Richardson" userId="81901358-d286-4f2c-b066-ac03f39e695b" providerId="ADAL" clId="{2C6BCFF6-0C83-D545-9EAD-D26C1F5F18A4}" dt="2020-12-08T22:22:40.937" v="73" actId="1076"/>
            <ac:spMkLst>
              <pc:docMk/>
              <pc:sldMasterMk cId="876164843" sldId="2147483648"/>
              <pc:sldLayoutMk cId="1412114828" sldId="2147483656"/>
              <ac:spMk id="6" creationId="{9BEE8E01-D425-4717-9DA3-E26A18A1D384}"/>
            </ac:spMkLst>
          </pc:spChg>
          <pc:spChg chg="mod">
            <ac:chgData name="Mark Richardson" userId="81901358-d286-4f2c-b066-ac03f39e695b" providerId="ADAL" clId="{2C6BCFF6-0C83-D545-9EAD-D26C1F5F18A4}" dt="2020-12-08T22:22:44.647" v="74" actId="1076"/>
            <ac:spMkLst>
              <pc:docMk/>
              <pc:sldMasterMk cId="876164843" sldId="2147483648"/>
              <pc:sldLayoutMk cId="1412114828" sldId="2147483656"/>
              <ac:spMk id="7" creationId="{A0FFFCE2-9DF7-450F-A6A9-E57FF720DE39}"/>
            </ac:spMkLst>
          </pc:spChg>
          <pc:picChg chg="add mod">
            <ac:chgData name="Mark Richardson" userId="81901358-d286-4f2c-b066-ac03f39e695b" providerId="ADAL" clId="{2C6BCFF6-0C83-D545-9EAD-D26C1F5F18A4}" dt="2020-12-08T22:21:47.934" v="58"/>
            <ac:picMkLst>
              <pc:docMk/>
              <pc:sldMasterMk cId="876164843" sldId="2147483648"/>
              <pc:sldLayoutMk cId="1412114828" sldId="2147483656"/>
              <ac:picMk id="8" creationId="{0A2BAA9B-E612-9A4A-91A6-3E1D6B3784B2}"/>
            </ac:picMkLst>
          </pc:picChg>
        </pc:sldLayoutChg>
        <pc:sldLayoutChg chg="addSp modSp mod">
          <pc:chgData name="Mark Richardson" userId="81901358-d286-4f2c-b066-ac03f39e695b" providerId="ADAL" clId="{2C6BCFF6-0C83-D545-9EAD-D26C1F5F18A4}" dt="2020-12-08T22:22:31.840" v="71" actId="1076"/>
          <pc:sldLayoutMkLst>
            <pc:docMk/>
            <pc:sldMasterMk cId="876164843" sldId="2147483648"/>
            <pc:sldLayoutMk cId="2881335471" sldId="2147483657"/>
          </pc:sldLayoutMkLst>
          <pc:spChg chg="mod">
            <ac:chgData name="Mark Richardson" userId="81901358-d286-4f2c-b066-ac03f39e695b" providerId="ADAL" clId="{2C6BCFF6-0C83-D545-9EAD-D26C1F5F18A4}" dt="2020-12-08T22:22:26.234" v="69" actId="1076"/>
            <ac:spMkLst>
              <pc:docMk/>
              <pc:sldMasterMk cId="876164843" sldId="2147483648"/>
              <pc:sldLayoutMk cId="2881335471" sldId="2147483657"/>
              <ac:spMk id="5" creationId="{FEF47F11-3A56-49CB-AB8B-C5C74E307B80}"/>
            </ac:spMkLst>
          </pc:spChg>
          <pc:spChg chg="mod">
            <ac:chgData name="Mark Richardson" userId="81901358-d286-4f2c-b066-ac03f39e695b" providerId="ADAL" clId="{2C6BCFF6-0C83-D545-9EAD-D26C1F5F18A4}" dt="2020-12-08T22:22:29.214" v="70" actId="1076"/>
            <ac:spMkLst>
              <pc:docMk/>
              <pc:sldMasterMk cId="876164843" sldId="2147483648"/>
              <pc:sldLayoutMk cId="2881335471" sldId="2147483657"/>
              <ac:spMk id="6" creationId="{29A30B0E-BD8C-4ACE-AE90-5A116DF5624D}"/>
            </ac:spMkLst>
          </pc:spChg>
          <pc:spChg chg="mod">
            <ac:chgData name="Mark Richardson" userId="81901358-d286-4f2c-b066-ac03f39e695b" providerId="ADAL" clId="{2C6BCFF6-0C83-D545-9EAD-D26C1F5F18A4}" dt="2020-12-08T22:22:31.840" v="71" actId="1076"/>
            <ac:spMkLst>
              <pc:docMk/>
              <pc:sldMasterMk cId="876164843" sldId="2147483648"/>
              <pc:sldLayoutMk cId="2881335471" sldId="2147483657"/>
              <ac:spMk id="7" creationId="{EE175AF9-B662-4D45-98BB-0AA58F2B3812}"/>
            </ac:spMkLst>
          </pc:spChg>
          <pc:picChg chg="add mod">
            <ac:chgData name="Mark Richardson" userId="81901358-d286-4f2c-b066-ac03f39e695b" providerId="ADAL" clId="{2C6BCFF6-0C83-D545-9EAD-D26C1F5F18A4}" dt="2020-12-08T22:21:49.849" v="59"/>
            <ac:picMkLst>
              <pc:docMk/>
              <pc:sldMasterMk cId="876164843" sldId="2147483648"/>
              <pc:sldLayoutMk cId="2881335471" sldId="2147483657"/>
              <ac:picMk id="8" creationId="{69B2B5DB-55D4-7D4C-95DA-75AEDD4B8D4A}"/>
            </ac:picMkLst>
          </pc:picChg>
        </pc:sldLayoutChg>
        <pc:sldLayoutChg chg="addSp modSp mod">
          <pc:chgData name="Mark Richardson" userId="81901358-d286-4f2c-b066-ac03f39e695b" providerId="ADAL" clId="{2C6BCFF6-0C83-D545-9EAD-D26C1F5F18A4}" dt="2020-12-08T22:22:21.709" v="68" actId="1076"/>
          <pc:sldLayoutMkLst>
            <pc:docMk/>
            <pc:sldMasterMk cId="876164843" sldId="2147483648"/>
            <pc:sldLayoutMk cId="1012998124" sldId="2147483658"/>
          </pc:sldLayoutMkLst>
          <pc:spChg chg="mod">
            <ac:chgData name="Mark Richardson" userId="81901358-d286-4f2c-b066-ac03f39e695b" providerId="ADAL" clId="{2C6BCFF6-0C83-D545-9EAD-D26C1F5F18A4}" dt="2020-12-08T22:22:14.544" v="66" actId="1076"/>
            <ac:spMkLst>
              <pc:docMk/>
              <pc:sldMasterMk cId="876164843" sldId="2147483648"/>
              <pc:sldLayoutMk cId="1012998124" sldId="2147483658"/>
              <ac:spMk id="4" creationId="{E2384A32-E8A7-4B63-A776-14C36B3CC41F}"/>
            </ac:spMkLst>
          </pc:spChg>
          <pc:spChg chg="mod">
            <ac:chgData name="Mark Richardson" userId="81901358-d286-4f2c-b066-ac03f39e695b" providerId="ADAL" clId="{2C6BCFF6-0C83-D545-9EAD-D26C1F5F18A4}" dt="2020-12-08T22:22:17.985" v="67" actId="1076"/>
            <ac:spMkLst>
              <pc:docMk/>
              <pc:sldMasterMk cId="876164843" sldId="2147483648"/>
              <pc:sldLayoutMk cId="1012998124" sldId="2147483658"/>
              <ac:spMk id="5" creationId="{3FEF5674-40E2-42CC-BCE3-4C387E7513CD}"/>
            </ac:spMkLst>
          </pc:spChg>
          <pc:spChg chg="mod">
            <ac:chgData name="Mark Richardson" userId="81901358-d286-4f2c-b066-ac03f39e695b" providerId="ADAL" clId="{2C6BCFF6-0C83-D545-9EAD-D26C1F5F18A4}" dt="2020-12-08T22:22:21.709" v="68" actId="1076"/>
            <ac:spMkLst>
              <pc:docMk/>
              <pc:sldMasterMk cId="876164843" sldId="2147483648"/>
              <pc:sldLayoutMk cId="1012998124" sldId="2147483658"/>
              <ac:spMk id="6" creationId="{E50BBC2F-6C4B-4E1C-BE09-C6B4191CC2DA}"/>
            </ac:spMkLst>
          </pc:spChg>
          <pc:picChg chg="add mod">
            <ac:chgData name="Mark Richardson" userId="81901358-d286-4f2c-b066-ac03f39e695b" providerId="ADAL" clId="{2C6BCFF6-0C83-D545-9EAD-D26C1F5F18A4}" dt="2020-12-08T22:21:51.720" v="60"/>
            <ac:picMkLst>
              <pc:docMk/>
              <pc:sldMasterMk cId="876164843" sldId="2147483648"/>
              <pc:sldLayoutMk cId="1012998124" sldId="2147483658"/>
              <ac:picMk id="7" creationId="{071D5090-1DD0-2043-AB44-72B52E9CE9CE}"/>
            </ac:picMkLst>
          </pc:picChg>
        </pc:sldLayoutChg>
        <pc:sldLayoutChg chg="addSp modSp mod">
          <pc:chgData name="Mark Richardson" userId="81901358-d286-4f2c-b066-ac03f39e695b" providerId="ADAL" clId="{2C6BCFF6-0C83-D545-9EAD-D26C1F5F18A4}" dt="2020-12-08T22:22:08.379" v="65" actId="1076"/>
          <pc:sldLayoutMkLst>
            <pc:docMk/>
            <pc:sldMasterMk cId="876164843" sldId="2147483648"/>
            <pc:sldLayoutMk cId="2121403497" sldId="2147483659"/>
          </pc:sldLayoutMkLst>
          <pc:spChg chg="mod">
            <ac:chgData name="Mark Richardson" userId="81901358-d286-4f2c-b066-ac03f39e695b" providerId="ADAL" clId="{2C6BCFF6-0C83-D545-9EAD-D26C1F5F18A4}" dt="2020-12-08T22:21:59.940" v="63" actId="1076"/>
            <ac:spMkLst>
              <pc:docMk/>
              <pc:sldMasterMk cId="876164843" sldId="2147483648"/>
              <pc:sldLayoutMk cId="2121403497" sldId="2147483659"/>
              <ac:spMk id="4" creationId="{161C0BF0-F700-4B57-A4A8-7963DB64640E}"/>
            </ac:spMkLst>
          </pc:spChg>
          <pc:spChg chg="mod">
            <ac:chgData name="Mark Richardson" userId="81901358-d286-4f2c-b066-ac03f39e695b" providerId="ADAL" clId="{2C6BCFF6-0C83-D545-9EAD-D26C1F5F18A4}" dt="2020-12-08T22:22:04.148" v="64" actId="1076"/>
            <ac:spMkLst>
              <pc:docMk/>
              <pc:sldMasterMk cId="876164843" sldId="2147483648"/>
              <pc:sldLayoutMk cId="2121403497" sldId="2147483659"/>
              <ac:spMk id="5" creationId="{1D4F57FF-BDDF-400E-9F70-0F45B6B94370}"/>
            </ac:spMkLst>
          </pc:spChg>
          <pc:spChg chg="mod">
            <ac:chgData name="Mark Richardson" userId="81901358-d286-4f2c-b066-ac03f39e695b" providerId="ADAL" clId="{2C6BCFF6-0C83-D545-9EAD-D26C1F5F18A4}" dt="2020-12-08T22:22:08.379" v="65" actId="1076"/>
            <ac:spMkLst>
              <pc:docMk/>
              <pc:sldMasterMk cId="876164843" sldId="2147483648"/>
              <pc:sldLayoutMk cId="2121403497" sldId="2147483659"/>
              <ac:spMk id="6" creationId="{48378F33-43C4-4BB7-9EFE-1B8770372EA9}"/>
            </ac:spMkLst>
          </pc:spChg>
          <pc:picChg chg="add mod">
            <ac:chgData name="Mark Richardson" userId="81901358-d286-4f2c-b066-ac03f39e695b" providerId="ADAL" clId="{2C6BCFF6-0C83-D545-9EAD-D26C1F5F18A4}" dt="2020-12-08T22:21:53.609" v="61"/>
            <ac:picMkLst>
              <pc:docMk/>
              <pc:sldMasterMk cId="876164843" sldId="2147483648"/>
              <pc:sldLayoutMk cId="2121403497" sldId="2147483659"/>
              <ac:picMk id="7" creationId="{34092002-6142-3C44-92C5-2C3BCF684989}"/>
            </ac:picMkLst>
          </pc:picChg>
        </pc:sldLayoutChg>
        <pc:sldLayoutChg chg="addSp delSp modSp new mod">
          <pc:chgData name="Mark Richardson" userId="81901358-d286-4f2c-b066-ac03f39e695b" providerId="ADAL" clId="{2C6BCFF6-0C83-D545-9EAD-D26C1F5F18A4}" dt="2020-12-08T22:26:47.773" v="112"/>
          <pc:sldLayoutMkLst>
            <pc:docMk/>
            <pc:sldMasterMk cId="876164843" sldId="2147483648"/>
            <pc:sldLayoutMk cId="2133583674" sldId="2147483660"/>
          </pc:sldLayoutMkLst>
          <pc:spChg chg="mod">
            <ac:chgData name="Mark Richardson" userId="81901358-d286-4f2c-b066-ac03f39e695b" providerId="ADAL" clId="{2C6BCFF6-0C83-D545-9EAD-D26C1F5F18A4}" dt="2020-12-08T22:26:20.356" v="107" actId="166"/>
            <ac:spMkLst>
              <pc:docMk/>
              <pc:sldMasterMk cId="876164843" sldId="2147483648"/>
              <pc:sldLayoutMk cId="2133583674" sldId="2147483660"/>
              <ac:spMk id="3" creationId="{737B333F-9838-1248-ADDA-4ACB657F6333}"/>
            </ac:spMkLst>
          </pc:spChg>
          <pc:spChg chg="mod">
            <ac:chgData name="Mark Richardson" userId="81901358-d286-4f2c-b066-ac03f39e695b" providerId="ADAL" clId="{2C6BCFF6-0C83-D545-9EAD-D26C1F5F18A4}" dt="2020-12-08T22:26:28.313" v="108" actId="166"/>
            <ac:spMkLst>
              <pc:docMk/>
              <pc:sldMasterMk cId="876164843" sldId="2147483648"/>
              <pc:sldLayoutMk cId="2133583674" sldId="2147483660"/>
              <ac:spMk id="4" creationId="{9FA8C07B-BA6A-F841-B2A1-BD927652A7AC}"/>
            </ac:spMkLst>
          </pc:spChg>
          <pc:spChg chg="mod">
            <ac:chgData name="Mark Richardson" userId="81901358-d286-4f2c-b066-ac03f39e695b" providerId="ADAL" clId="{2C6BCFF6-0C83-D545-9EAD-D26C1F5F18A4}" dt="2020-12-08T22:26:34.116" v="109" actId="166"/>
            <ac:spMkLst>
              <pc:docMk/>
              <pc:sldMasterMk cId="876164843" sldId="2147483648"/>
              <pc:sldLayoutMk cId="2133583674" sldId="2147483660"/>
              <ac:spMk id="5" creationId="{93A7CCC6-0FF4-D541-8FF9-A007C8BBB232}"/>
            </ac:spMkLst>
          </pc:spChg>
          <pc:spChg chg="add del mod">
            <ac:chgData name="Mark Richardson" userId="81901358-d286-4f2c-b066-ac03f39e695b" providerId="ADAL" clId="{2C6BCFF6-0C83-D545-9EAD-D26C1F5F18A4}" dt="2020-12-08T22:25:51.141" v="104"/>
            <ac:spMkLst>
              <pc:docMk/>
              <pc:sldMasterMk cId="876164843" sldId="2147483648"/>
              <pc:sldLayoutMk cId="2133583674" sldId="2147483660"/>
              <ac:spMk id="6" creationId="{BF6EE19A-80C1-7644-95D4-36D6114B064B}"/>
            </ac:spMkLst>
          </pc:spChg>
          <pc:spChg chg="add mod">
            <ac:chgData name="Mark Richardson" userId="81901358-d286-4f2c-b066-ac03f39e695b" providerId="ADAL" clId="{2C6BCFF6-0C83-D545-9EAD-D26C1F5F18A4}" dt="2020-12-08T22:26:47.773" v="112"/>
            <ac:spMkLst>
              <pc:docMk/>
              <pc:sldMasterMk cId="876164843" sldId="2147483648"/>
              <pc:sldLayoutMk cId="2133583674" sldId="2147483660"/>
              <ac:spMk id="9" creationId="{85C89EC0-A07A-7A4B-B645-A314AA1EECEE}"/>
            </ac:spMkLst>
          </pc:spChg>
          <pc:picChg chg="add mod">
            <ac:chgData name="Mark Richardson" userId="81901358-d286-4f2c-b066-ac03f39e695b" providerId="ADAL" clId="{2C6BCFF6-0C83-D545-9EAD-D26C1F5F18A4}" dt="2020-12-08T22:26:36.732" v="110" actId="1076"/>
            <ac:picMkLst>
              <pc:docMk/>
              <pc:sldMasterMk cId="876164843" sldId="2147483648"/>
              <pc:sldLayoutMk cId="2133583674" sldId="2147483660"/>
              <ac:picMk id="7" creationId="{12D6D19A-E9ED-774C-8EC1-9CF356B3E48A}"/>
            </ac:picMkLst>
          </pc:picChg>
          <pc:picChg chg="add mod">
            <ac:chgData name="Mark Richardson" userId="81901358-d286-4f2c-b066-ac03f39e695b" providerId="ADAL" clId="{2C6BCFF6-0C83-D545-9EAD-D26C1F5F18A4}" dt="2020-12-08T22:26:42.518" v="111"/>
            <ac:picMkLst>
              <pc:docMk/>
              <pc:sldMasterMk cId="876164843" sldId="2147483648"/>
              <pc:sldLayoutMk cId="2133583674" sldId="2147483660"/>
              <ac:picMk id="8" creationId="{C690BB56-FA8B-024B-B352-DB93C10F3144}"/>
            </ac:picMkLst>
          </pc:picChg>
        </pc:sldLayoutChg>
        <pc:sldLayoutChg chg="addSp delSp modSp new mod setBg">
          <pc:chgData name="Mark Richardson" userId="81901358-d286-4f2c-b066-ac03f39e695b" providerId="ADAL" clId="{2C6BCFF6-0C83-D545-9EAD-D26C1F5F18A4}" dt="2020-12-08T22:29:38.848" v="126" actId="14100"/>
          <pc:sldLayoutMkLst>
            <pc:docMk/>
            <pc:sldMasterMk cId="876164843" sldId="2147483648"/>
            <pc:sldLayoutMk cId="189269239" sldId="2147483661"/>
          </pc:sldLayoutMkLst>
          <pc:spChg chg="del">
            <ac:chgData name="Mark Richardson" userId="81901358-d286-4f2c-b066-ac03f39e695b" providerId="ADAL" clId="{2C6BCFF6-0C83-D545-9EAD-D26C1F5F18A4}" dt="2020-12-08T22:27:30.254" v="115" actId="478"/>
            <ac:spMkLst>
              <pc:docMk/>
              <pc:sldMasterMk cId="876164843" sldId="2147483648"/>
              <pc:sldLayoutMk cId="189269239" sldId="2147483661"/>
              <ac:spMk id="2" creationId="{331563CD-8347-B449-B8AC-FFFED28422FC}"/>
            </ac:spMkLst>
          </pc:spChg>
          <pc:spChg chg="mod">
            <ac:chgData name="Mark Richardson" userId="81901358-d286-4f2c-b066-ac03f39e695b" providerId="ADAL" clId="{2C6BCFF6-0C83-D545-9EAD-D26C1F5F18A4}" dt="2020-12-08T22:29:38.848" v="126" actId="14100"/>
            <ac:spMkLst>
              <pc:docMk/>
              <pc:sldMasterMk cId="876164843" sldId="2147483648"/>
              <pc:sldLayoutMk cId="189269239" sldId="2147483661"/>
              <ac:spMk id="3" creationId="{8441E6AA-4667-0749-B7E4-5F6F919DFF48}"/>
            </ac:spMkLst>
          </pc:spChg>
          <pc:spChg chg="add mod">
            <ac:chgData name="Mark Richardson" userId="81901358-d286-4f2c-b066-ac03f39e695b" providerId="ADAL" clId="{2C6BCFF6-0C83-D545-9EAD-D26C1F5F18A4}" dt="2020-12-08T22:28:16.603" v="121" actId="207"/>
            <ac:spMkLst>
              <pc:docMk/>
              <pc:sldMasterMk cId="876164843" sldId="2147483648"/>
              <pc:sldLayoutMk cId="189269239" sldId="2147483661"/>
              <ac:spMk id="7" creationId="{D935FC83-967B-9C46-9888-F5121D245473}"/>
            </ac:spMkLst>
          </pc:spChg>
          <pc:spChg chg="add mod">
            <ac:chgData name="Mark Richardson" userId="81901358-d286-4f2c-b066-ac03f39e695b" providerId="ADAL" clId="{2C6BCFF6-0C83-D545-9EAD-D26C1F5F18A4}" dt="2020-12-08T22:28:20.583" v="122" actId="207"/>
            <ac:spMkLst>
              <pc:docMk/>
              <pc:sldMasterMk cId="876164843" sldId="2147483648"/>
              <pc:sldLayoutMk cId="189269239" sldId="2147483661"/>
              <ac:spMk id="9" creationId="{4CB9FBD5-3921-B143-84CD-9F8695FB5315}"/>
            </ac:spMkLst>
          </pc:spChg>
          <pc:picChg chg="add mod">
            <ac:chgData name="Mark Richardson" userId="81901358-d286-4f2c-b066-ac03f39e695b" providerId="ADAL" clId="{2C6BCFF6-0C83-D545-9EAD-D26C1F5F18A4}" dt="2020-12-08T22:29:31.366" v="125" actId="167"/>
            <ac:picMkLst>
              <pc:docMk/>
              <pc:sldMasterMk cId="876164843" sldId="2147483648"/>
              <pc:sldLayoutMk cId="189269239" sldId="2147483661"/>
              <ac:picMk id="6" creationId="{5327F12A-D4D6-2144-BB6F-D9A82088295D}"/>
            </ac:picMkLst>
          </pc:picChg>
          <pc:picChg chg="add del mod">
            <ac:chgData name="Mark Richardson" userId="81901358-d286-4f2c-b066-ac03f39e695b" providerId="ADAL" clId="{2C6BCFF6-0C83-D545-9EAD-D26C1F5F18A4}" dt="2020-12-08T22:27:44.642" v="118"/>
            <ac:picMkLst>
              <pc:docMk/>
              <pc:sldMasterMk cId="876164843" sldId="2147483648"/>
              <pc:sldLayoutMk cId="189269239" sldId="2147483661"/>
              <ac:picMk id="8" creationId="{43BE444D-E3FC-E34F-A3BB-9F17007F8B49}"/>
            </ac:picMkLst>
          </pc:picChg>
        </pc:sldLayoutChg>
        <pc:sldLayoutChg chg="addSp delSp modSp mod ord">
          <pc:chgData name="Mark Richardson" userId="81901358-d286-4f2c-b066-ac03f39e695b" providerId="ADAL" clId="{2C6BCFF6-0C83-D545-9EAD-D26C1F5F18A4}" dt="2020-12-08T22:32:02.509" v="145"/>
          <pc:sldLayoutMkLst>
            <pc:docMk/>
            <pc:sldMasterMk cId="876164843" sldId="2147483648"/>
            <pc:sldLayoutMk cId="1556496345" sldId="2147483662"/>
          </pc:sldLayoutMkLst>
          <pc:spChg chg="add del mod">
            <ac:chgData name="Mark Richardson" userId="81901358-d286-4f2c-b066-ac03f39e695b" providerId="ADAL" clId="{2C6BCFF6-0C83-D545-9EAD-D26C1F5F18A4}" dt="2020-12-08T22:31:40.659" v="142" actId="478"/>
            <ac:spMkLst>
              <pc:docMk/>
              <pc:sldMasterMk cId="876164843" sldId="2147483648"/>
              <pc:sldLayoutMk cId="1556496345" sldId="2147483662"/>
              <ac:spMk id="7" creationId="{D935FC83-967B-9C46-9888-F5121D245473}"/>
            </ac:spMkLst>
          </pc:spChg>
          <pc:spChg chg="add del mod">
            <ac:chgData name="Mark Richardson" userId="81901358-d286-4f2c-b066-ac03f39e695b" providerId="ADAL" clId="{2C6BCFF6-0C83-D545-9EAD-D26C1F5F18A4}" dt="2020-12-08T22:31:37.457" v="140"/>
            <ac:spMkLst>
              <pc:docMk/>
              <pc:sldMasterMk cId="876164843" sldId="2147483648"/>
              <pc:sldLayoutMk cId="1556496345" sldId="2147483662"/>
              <ac:spMk id="8" creationId="{0079F1A2-E30C-0943-9D8E-3B1F44B9D102}"/>
            </ac:spMkLst>
          </pc:spChg>
          <pc:spChg chg="del">
            <ac:chgData name="Mark Richardson" userId="81901358-d286-4f2c-b066-ac03f39e695b" providerId="ADAL" clId="{2C6BCFF6-0C83-D545-9EAD-D26C1F5F18A4}" dt="2020-12-08T22:31:42.594" v="143" actId="478"/>
            <ac:spMkLst>
              <pc:docMk/>
              <pc:sldMasterMk cId="876164843" sldId="2147483648"/>
              <pc:sldLayoutMk cId="1556496345" sldId="2147483662"/>
              <ac:spMk id="9" creationId="{4CB9FBD5-3921-B143-84CD-9F8695FB5315}"/>
            </ac:spMkLst>
          </pc:spChg>
          <pc:spChg chg="add mod">
            <ac:chgData name="Mark Richardson" userId="81901358-d286-4f2c-b066-ac03f39e695b" providerId="ADAL" clId="{2C6BCFF6-0C83-D545-9EAD-D26C1F5F18A4}" dt="2020-12-08T22:32:02.509" v="145"/>
            <ac:spMkLst>
              <pc:docMk/>
              <pc:sldMasterMk cId="876164843" sldId="2147483648"/>
              <pc:sldLayoutMk cId="1556496345" sldId="2147483662"/>
              <ac:spMk id="11" creationId="{E2FD7CB0-B53E-8043-A66C-F40D067B6223}"/>
            </ac:spMkLst>
          </pc:spChg>
          <pc:picChg chg="del">
            <ac:chgData name="Mark Richardson" userId="81901358-d286-4f2c-b066-ac03f39e695b" providerId="ADAL" clId="{2C6BCFF6-0C83-D545-9EAD-D26C1F5F18A4}" dt="2020-12-08T22:31:17.543" v="131" actId="478"/>
            <ac:picMkLst>
              <pc:docMk/>
              <pc:sldMasterMk cId="876164843" sldId="2147483648"/>
              <pc:sldLayoutMk cId="1556496345" sldId="2147483662"/>
              <ac:picMk id="6" creationId="{5327F12A-D4D6-2144-BB6F-D9A82088295D}"/>
            </ac:picMkLst>
          </pc:picChg>
          <pc:picChg chg="add mod">
            <ac:chgData name="Mark Richardson" userId="81901358-d286-4f2c-b066-ac03f39e695b" providerId="ADAL" clId="{2C6BCFF6-0C83-D545-9EAD-D26C1F5F18A4}" dt="2020-12-08T22:31:47.183" v="144"/>
            <ac:picMkLst>
              <pc:docMk/>
              <pc:sldMasterMk cId="876164843" sldId="2147483648"/>
              <pc:sldLayoutMk cId="1556496345" sldId="2147483662"/>
              <ac:picMk id="10" creationId="{795B9B3F-9EF2-A446-BF99-DCD53A1E81DE}"/>
            </ac:picMkLst>
          </pc:picChg>
        </pc:sldLayoutChg>
        <pc:sldLayoutChg chg="addSp modSp">
          <pc:chgData name="Mark Richardson" userId="81901358-d286-4f2c-b066-ac03f39e695b" providerId="ADAL" clId="{2C6BCFF6-0C83-D545-9EAD-D26C1F5F18A4}" dt="2020-12-08T22:32:30.268" v="149"/>
          <pc:sldLayoutMkLst>
            <pc:docMk/>
            <pc:sldMasterMk cId="876164843" sldId="2147483648"/>
            <pc:sldLayoutMk cId="1725775804" sldId="2147483663"/>
          </pc:sldLayoutMkLst>
          <pc:spChg chg="add mod">
            <ac:chgData name="Mark Richardson" userId="81901358-d286-4f2c-b066-ac03f39e695b" providerId="ADAL" clId="{2C6BCFF6-0C83-D545-9EAD-D26C1F5F18A4}" dt="2020-12-08T22:32:14.739" v="146"/>
            <ac:spMkLst>
              <pc:docMk/>
              <pc:sldMasterMk cId="876164843" sldId="2147483648"/>
              <pc:sldLayoutMk cId="1725775804" sldId="2147483663"/>
              <ac:spMk id="7" creationId="{2D035EB2-9335-8F47-86C1-A299B06FDB6B}"/>
            </ac:spMkLst>
          </pc:spChg>
          <pc:spChg chg="add mod">
            <ac:chgData name="Mark Richardson" userId="81901358-d286-4f2c-b066-ac03f39e695b" providerId="ADAL" clId="{2C6BCFF6-0C83-D545-9EAD-D26C1F5F18A4}" dt="2020-12-08T22:32:20.604" v="147"/>
            <ac:spMkLst>
              <pc:docMk/>
              <pc:sldMasterMk cId="876164843" sldId="2147483648"/>
              <pc:sldLayoutMk cId="1725775804" sldId="2147483663"/>
              <ac:spMk id="8" creationId="{21D3848B-2440-F14D-8249-63FC37A839DC}"/>
            </ac:spMkLst>
          </pc:spChg>
          <pc:spChg chg="add mod">
            <ac:chgData name="Mark Richardson" userId="81901358-d286-4f2c-b066-ac03f39e695b" providerId="ADAL" clId="{2C6BCFF6-0C83-D545-9EAD-D26C1F5F18A4}" dt="2020-12-08T22:32:25.785" v="148"/>
            <ac:spMkLst>
              <pc:docMk/>
              <pc:sldMasterMk cId="876164843" sldId="2147483648"/>
              <pc:sldLayoutMk cId="1725775804" sldId="2147483663"/>
              <ac:spMk id="9" creationId="{3BFE7C5D-3E98-2A42-B3E1-D43CF9EA2A33}"/>
            </ac:spMkLst>
          </pc:spChg>
          <pc:spChg chg="add mod">
            <ac:chgData name="Mark Richardson" userId="81901358-d286-4f2c-b066-ac03f39e695b" providerId="ADAL" clId="{2C6BCFF6-0C83-D545-9EAD-D26C1F5F18A4}" dt="2020-12-08T22:32:30.268" v="149"/>
            <ac:spMkLst>
              <pc:docMk/>
              <pc:sldMasterMk cId="876164843" sldId="2147483648"/>
              <pc:sldLayoutMk cId="1725775804" sldId="2147483663"/>
              <ac:spMk id="12" creationId="{B0AA31ED-AF70-914E-845C-2EAA9A4A4942}"/>
            </ac:spMkLst>
          </pc:spChg>
        </pc:sldLayoutChg>
        <pc:sldLayoutChg chg="addSp modSp">
          <pc:chgData name="Mark Richardson" userId="81901358-d286-4f2c-b066-ac03f39e695b" providerId="ADAL" clId="{2C6BCFF6-0C83-D545-9EAD-D26C1F5F18A4}" dt="2020-12-08T22:32:42.671" v="151"/>
          <pc:sldLayoutMkLst>
            <pc:docMk/>
            <pc:sldMasterMk cId="876164843" sldId="2147483648"/>
            <pc:sldLayoutMk cId="769083227" sldId="2147483664"/>
          </pc:sldLayoutMkLst>
          <pc:spChg chg="add mod">
            <ac:chgData name="Mark Richardson" userId="81901358-d286-4f2c-b066-ac03f39e695b" providerId="ADAL" clId="{2C6BCFF6-0C83-D545-9EAD-D26C1F5F18A4}" dt="2020-12-08T22:32:38.613" v="150"/>
            <ac:spMkLst>
              <pc:docMk/>
              <pc:sldMasterMk cId="876164843" sldId="2147483648"/>
              <pc:sldLayoutMk cId="769083227" sldId="2147483664"/>
              <ac:spMk id="7" creationId="{2B77E126-FE0F-594F-927E-8EFF71159B15}"/>
            </ac:spMkLst>
          </pc:spChg>
          <pc:spChg chg="add mod">
            <ac:chgData name="Mark Richardson" userId="81901358-d286-4f2c-b066-ac03f39e695b" providerId="ADAL" clId="{2C6BCFF6-0C83-D545-9EAD-D26C1F5F18A4}" dt="2020-12-08T22:32:42.671" v="151"/>
            <ac:spMkLst>
              <pc:docMk/>
              <pc:sldMasterMk cId="876164843" sldId="2147483648"/>
              <pc:sldLayoutMk cId="769083227" sldId="2147483664"/>
              <ac:spMk id="8" creationId="{93E61C93-08EE-8F40-970A-3EDFE50DEEC3}"/>
            </ac:spMkLst>
          </pc:spChg>
        </pc:sldLayoutChg>
        <pc:sldLayoutChg chg="addSp modSp">
          <pc:chgData name="Mark Richardson" userId="81901358-d286-4f2c-b066-ac03f39e695b" providerId="ADAL" clId="{2C6BCFF6-0C83-D545-9EAD-D26C1F5F18A4}" dt="2020-12-08T22:32:51.748" v="152"/>
          <pc:sldLayoutMkLst>
            <pc:docMk/>
            <pc:sldMasterMk cId="876164843" sldId="2147483648"/>
            <pc:sldLayoutMk cId="1645810218" sldId="2147483665"/>
          </pc:sldLayoutMkLst>
          <pc:spChg chg="add mod">
            <ac:chgData name="Mark Richardson" userId="81901358-d286-4f2c-b066-ac03f39e695b" providerId="ADAL" clId="{2C6BCFF6-0C83-D545-9EAD-D26C1F5F18A4}" dt="2020-12-08T22:32:51.748" v="152"/>
            <ac:spMkLst>
              <pc:docMk/>
              <pc:sldMasterMk cId="876164843" sldId="2147483648"/>
              <pc:sldLayoutMk cId="1645810218" sldId="2147483665"/>
              <ac:spMk id="7" creationId="{24489986-36B5-5544-956A-048C73277623}"/>
            </ac:spMkLst>
          </pc:spChg>
        </pc:sldLayoutChg>
      </pc:sldMasterChg>
      <pc:sldMasterChg chg="new del mod addSldLayout delSldLayout">
        <pc:chgData name="Mark Richardson" userId="81901358-d286-4f2c-b066-ac03f39e695b" providerId="ADAL" clId="{2C6BCFF6-0C83-D545-9EAD-D26C1F5F18A4}" dt="2020-12-08T22:25:16.271" v="100" actId="6938"/>
        <pc:sldMasterMkLst>
          <pc:docMk/>
          <pc:sldMasterMk cId="3314243744" sldId="2147483660"/>
        </pc:sldMasterMkLst>
        <pc:sldLayoutChg chg="new del replId">
          <pc:chgData name="Mark Richardson" userId="81901358-d286-4f2c-b066-ac03f39e695b" providerId="ADAL" clId="{2C6BCFF6-0C83-D545-9EAD-D26C1F5F18A4}" dt="2020-12-08T22:25:16.271" v="100" actId="6938"/>
          <pc:sldLayoutMkLst>
            <pc:docMk/>
            <pc:sldMasterMk cId="3314243744" sldId="2147483660"/>
            <pc:sldLayoutMk cId="1817995573" sldId="2147483661"/>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1818858840" sldId="2147483662"/>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4026143237" sldId="2147483663"/>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4168361493" sldId="2147483664"/>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2135906164" sldId="2147483665"/>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1667994390" sldId="2147483666"/>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892082991" sldId="2147483667"/>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2596117642" sldId="2147483668"/>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4045155112" sldId="2147483669"/>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704864573" sldId="2147483670"/>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1756675945" sldId="2147483671"/>
          </pc:sldLayoutMkLst>
        </pc:sldLayoutChg>
      </pc:sldMasterChg>
    </pc:docChg>
  </pc:docChgLst>
  <pc:docChgLst>
    <pc:chgData name="Charles Woodford" userId="S::cjw11@queensu.ca::560d3d07-0a18-4847-97f4-5c961db4dca0" providerId="AD" clId="Web-{841E28B9-D3D6-F1B7-C115-23DA0D0E83C6}"/>
    <pc:docChg chg="addSld delSld modSld">
      <pc:chgData name="Charles Woodford" userId="S::cjw11@queensu.ca::560d3d07-0a18-4847-97f4-5c961db4dca0" providerId="AD" clId="Web-{841E28B9-D3D6-F1B7-C115-23DA0D0E83C6}" dt="2021-01-19T16:00:01.384" v="11" actId="14100"/>
      <pc:docMkLst>
        <pc:docMk/>
      </pc:docMkLst>
      <pc:sldChg chg="mod setBg">
        <pc:chgData name="Charles Woodford" userId="S::cjw11@queensu.ca::560d3d07-0a18-4847-97f4-5c961db4dca0" providerId="AD" clId="Web-{841E28B9-D3D6-F1B7-C115-23DA0D0E83C6}" dt="2021-01-19T15:24:23.805" v="1"/>
        <pc:sldMkLst>
          <pc:docMk/>
          <pc:sldMk cId="3587799169" sldId="278"/>
        </pc:sldMkLst>
      </pc:sldChg>
      <pc:sldChg chg="modSp add replId">
        <pc:chgData name="Charles Woodford" userId="S::cjw11@queensu.ca::560d3d07-0a18-4847-97f4-5c961db4dca0" providerId="AD" clId="Web-{841E28B9-D3D6-F1B7-C115-23DA0D0E83C6}" dt="2021-01-19T16:00:01.384" v="11" actId="14100"/>
        <pc:sldMkLst>
          <pc:docMk/>
          <pc:sldMk cId="927504741" sldId="284"/>
        </pc:sldMkLst>
        <pc:picChg chg="mod">
          <ac:chgData name="Charles Woodford" userId="S::cjw11@queensu.ca::560d3d07-0a18-4847-97f4-5c961db4dca0" providerId="AD" clId="Web-{841E28B9-D3D6-F1B7-C115-23DA0D0E83C6}" dt="2021-01-19T16:00:01.384" v="11" actId="14100"/>
          <ac:picMkLst>
            <pc:docMk/>
            <pc:sldMk cId="927504741" sldId="284"/>
            <ac:picMk id="4" creationId="{FAC83188-8794-42B4-B048-F427EC0B5353}"/>
          </ac:picMkLst>
        </pc:picChg>
      </pc:sldChg>
      <pc:sldChg chg="modSp add del replId">
        <pc:chgData name="Charles Woodford" userId="S::cjw11@queensu.ca::560d3d07-0a18-4847-97f4-5c961db4dca0" providerId="AD" clId="Web-{841E28B9-D3D6-F1B7-C115-23DA0D0E83C6}" dt="2021-01-19T15:24:53.149" v="5"/>
        <pc:sldMkLst>
          <pc:docMk/>
          <pc:sldMk cId="3520672598" sldId="284"/>
        </pc:sldMkLst>
        <pc:picChg chg="mod">
          <ac:chgData name="Charles Woodford" userId="S::cjw11@queensu.ca::560d3d07-0a18-4847-97f4-5c961db4dca0" providerId="AD" clId="Web-{841E28B9-D3D6-F1B7-C115-23DA0D0E83C6}" dt="2021-01-19T15:24:49.664" v="4" actId="14100"/>
          <ac:picMkLst>
            <pc:docMk/>
            <pc:sldMk cId="3520672598" sldId="284"/>
            <ac:picMk id="4" creationId="{FAC83188-8794-42B4-B048-F427EC0B5353}"/>
          </ac:picMkLst>
        </pc:picChg>
      </pc:sldChg>
    </pc:docChg>
  </pc:docChgLst>
  <pc:docChgLst>
    <pc:chgData name="Canadian Particle Astrophysics Centre at Queen's University" userId="c52649ea-5170-45fa-8d5b-9b38901197ca" providerId="ADAL" clId="{2855832E-3A71-48BF-8B19-F924F4E19577}"/>
    <pc:docChg chg="undo custSel modSld">
      <pc:chgData name="Canadian Particle Astrophysics Centre at Queen's University" userId="c52649ea-5170-45fa-8d5b-9b38901197ca" providerId="ADAL" clId="{2855832E-3A71-48BF-8B19-F924F4E19577}" dt="2020-08-24T18:22:20.270" v="2" actId="1076"/>
      <pc:docMkLst>
        <pc:docMk/>
      </pc:docMkLst>
      <pc:sldChg chg="addSp delSp modSp mod">
        <pc:chgData name="Canadian Particle Astrophysics Centre at Queen's University" userId="c52649ea-5170-45fa-8d5b-9b38901197ca" providerId="ADAL" clId="{2855832E-3A71-48BF-8B19-F924F4E19577}" dt="2020-08-24T18:22:20.270" v="2" actId="1076"/>
        <pc:sldMkLst>
          <pc:docMk/>
          <pc:sldMk cId="2044707858" sldId="260"/>
        </pc:sldMkLst>
        <pc:picChg chg="add del mod">
          <ac:chgData name="Canadian Particle Astrophysics Centre at Queen's University" userId="c52649ea-5170-45fa-8d5b-9b38901197ca" providerId="ADAL" clId="{2855832E-3A71-48BF-8B19-F924F4E19577}" dt="2020-08-24T18:22:20.270" v="2" actId="1076"/>
          <ac:picMkLst>
            <pc:docMk/>
            <pc:sldMk cId="2044707858" sldId="260"/>
            <ac:picMk id="6" creationId="{E408DAB3-BD55-4569-908D-E587C695EE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789-1E42-4916-A200-2514A00DA977}" type="datetimeFigureOut">
              <a:rPr lang="en-CA" smtClean="0"/>
              <a:t>2023-07-05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7A756-DF3B-4C15-99E0-34EAAA45D0F2}" type="slidenum">
              <a:rPr lang="en-CA" smtClean="0"/>
              <a:t>‹#›</a:t>
            </a:fld>
            <a:endParaRPr lang="en-CA"/>
          </a:p>
        </p:txBody>
      </p:sp>
    </p:spTree>
    <p:extLst>
      <p:ext uri="{BB962C8B-B14F-4D97-AF65-F5344CB8AC3E}">
        <p14:creationId xmlns:p14="http://schemas.microsoft.com/office/powerpoint/2010/main" val="7462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fref-apogee.gc.ca/program-programme/communication_guidelines-lignes_directrices-eng.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PowerPoint template is intended to provide you with the resources and flexibility needed to create a presentation in your own way while preserving the brand </a:t>
            </a:r>
            <a:r>
              <a:rPr lang="en-CA" dirty="0" err="1"/>
              <a:t>recocnition</a:t>
            </a:r>
            <a:r>
              <a:rPr lang="en-CA" dirty="0"/>
              <a:t> of the McDonald Institute. Please direct any questions or comments to Zac at communications@mcdonaldinstitute.ca</a:t>
            </a:r>
          </a:p>
          <a:p>
            <a:endParaRPr lang="en-CA" dirty="0"/>
          </a:p>
          <a:p>
            <a:r>
              <a:rPr lang="en-CA" dirty="0"/>
              <a:t>Adjust size of title text as needed.</a:t>
            </a:r>
          </a:p>
        </p:txBody>
      </p:sp>
      <p:sp>
        <p:nvSpPr>
          <p:cNvPr id="4" name="Slide Number Placeholder 3"/>
          <p:cNvSpPr>
            <a:spLocks noGrp="1"/>
          </p:cNvSpPr>
          <p:nvPr>
            <p:ph type="sldNum" sz="quarter" idx="5"/>
          </p:nvPr>
        </p:nvSpPr>
        <p:spPr/>
        <p:txBody>
          <a:bodyPr/>
          <a:lstStyle/>
          <a:p>
            <a:fld id="{85D7A756-DF3B-4C15-99E0-34EAAA45D0F2}" type="slidenum">
              <a:rPr lang="en-CA" smtClean="0"/>
              <a:t>1</a:t>
            </a:fld>
            <a:endParaRPr lang="en-CA"/>
          </a:p>
        </p:txBody>
      </p:sp>
    </p:spTree>
    <p:extLst>
      <p:ext uri="{BB962C8B-B14F-4D97-AF65-F5344CB8AC3E}">
        <p14:creationId xmlns:p14="http://schemas.microsoft.com/office/powerpoint/2010/main" val="264648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chemeClr val="bg1"/>
                </a:solidFill>
              </a:rPr>
              <a:t>Don’t be afraid to remove all text and use a blank, black slide. </a:t>
            </a:r>
          </a:p>
          <a:p>
            <a:r>
              <a:rPr lang="en-CA" sz="1200" dirty="0">
                <a:solidFill>
                  <a:schemeClr val="bg1"/>
                </a:solidFill>
              </a:rPr>
              <a:t>This brings the attention back to you and helps keeps your audience engaged. </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10</a:t>
            </a:fld>
            <a:endParaRPr lang="en-CA"/>
          </a:p>
        </p:txBody>
      </p:sp>
    </p:spTree>
    <p:extLst>
      <p:ext uri="{BB962C8B-B14F-4D97-AF65-F5344CB8AC3E}">
        <p14:creationId xmlns:p14="http://schemas.microsoft.com/office/powerpoint/2010/main" val="99685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use the templates with images or plots.</a:t>
            </a:r>
          </a:p>
          <a:p>
            <a:r>
              <a:rPr lang="en-CA" dirty="0" err="1"/>
              <a:t>Threre’s</a:t>
            </a:r>
            <a:r>
              <a:rPr lang="en-CA" dirty="0"/>
              <a:t> too much going on in this slide. Focus on one thing at a time (see next)</a:t>
            </a:r>
          </a:p>
          <a:p>
            <a:endParaRPr lang="en-CA" dirty="0"/>
          </a:p>
          <a:p>
            <a:r>
              <a:rPr lang="en-CA" dirty="0"/>
              <a:t>McDonald Institute Communications Officer Zac Kenny has a presentation on Data Visualization here: https://queensuca-my.sharepoint.com/:p:/g/personal/physparc_queensu_ca/EdaVlCEEQm1NltZrT3MAYVkBU8FbO0HC4GSvoX2zlLiBhA?e=NLwG9G </a:t>
            </a:r>
          </a:p>
        </p:txBody>
      </p:sp>
      <p:sp>
        <p:nvSpPr>
          <p:cNvPr id="4" name="Slide Number Placeholder 3"/>
          <p:cNvSpPr>
            <a:spLocks noGrp="1"/>
          </p:cNvSpPr>
          <p:nvPr>
            <p:ph type="sldNum" sz="quarter" idx="5"/>
          </p:nvPr>
        </p:nvSpPr>
        <p:spPr/>
        <p:txBody>
          <a:bodyPr/>
          <a:lstStyle/>
          <a:p>
            <a:fld id="{85D7A756-DF3B-4C15-99E0-34EAAA45D0F2}" type="slidenum">
              <a:rPr lang="en-CA" smtClean="0"/>
              <a:t>11</a:t>
            </a:fld>
            <a:endParaRPr lang="en-CA"/>
          </a:p>
        </p:txBody>
      </p:sp>
    </p:spTree>
    <p:extLst>
      <p:ext uri="{BB962C8B-B14F-4D97-AF65-F5344CB8AC3E}">
        <p14:creationId xmlns:p14="http://schemas.microsoft.com/office/powerpoint/2010/main" val="234121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Better to focus on one thing at a time. </a:t>
            </a:r>
          </a:p>
          <a:p>
            <a:r>
              <a:rPr lang="en-CA" dirty="0"/>
              <a:t>No need to always use the colour bars in every slide</a:t>
            </a:r>
          </a:p>
        </p:txBody>
      </p:sp>
      <p:sp>
        <p:nvSpPr>
          <p:cNvPr id="4" name="Slide Number Placeholder 3"/>
          <p:cNvSpPr>
            <a:spLocks noGrp="1"/>
          </p:cNvSpPr>
          <p:nvPr>
            <p:ph type="sldNum" sz="quarter" idx="5"/>
          </p:nvPr>
        </p:nvSpPr>
        <p:spPr/>
        <p:txBody>
          <a:bodyPr/>
          <a:lstStyle/>
          <a:p>
            <a:fld id="{85D7A756-DF3B-4C15-99E0-34EAAA45D0F2}" type="slidenum">
              <a:rPr lang="en-CA" smtClean="0"/>
              <a:t>12</a:t>
            </a:fld>
            <a:endParaRPr lang="en-CA"/>
          </a:p>
        </p:txBody>
      </p:sp>
    </p:spTree>
    <p:extLst>
      <p:ext uri="{BB962C8B-B14F-4D97-AF65-F5344CB8AC3E}">
        <p14:creationId xmlns:p14="http://schemas.microsoft.com/office/powerpoint/2010/main" val="136292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Branded slide templates can sometimes be distracting. Feel free to use the “Blank, No Base” style wherever you have detailed information.</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13</a:t>
            </a:fld>
            <a:endParaRPr lang="en-CA"/>
          </a:p>
        </p:txBody>
      </p:sp>
    </p:spTree>
    <p:extLst>
      <p:ext uri="{BB962C8B-B14F-4D97-AF65-F5344CB8AC3E}">
        <p14:creationId xmlns:p14="http://schemas.microsoft.com/office/powerpoint/2010/main" val="255905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dirty="0">
                <a:effectLst/>
                <a:latin typeface="Open Sans" panose="020B0606030504020204" pitchFamily="34" charset="0"/>
                <a:ea typeface="Calibri" panose="020F0502020204030204" pitchFamily="34" charset="0"/>
                <a:cs typeface="Times New Roman" panose="02020603050405020304" pitchFamily="18" charset="0"/>
              </a:rPr>
              <a:t>Acknowledging the McDonald Institute and CFREF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When people supported by the McDonald Institute publish research results, or accept honours for research undertaken with support from the Canada First Research Excellence Fund (CFREF), we instruct them to provide parenthetical, footnoted or endnote acknowledgement following this script: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Canada First</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As a rule of thumb, we would acknowledge CFREF anytime direct research cost supports (direct funding) has been used, and we would not when only indirect support has been used. The full guidelines document for acknowledging CFREF funding support can be found </a:t>
            </a:r>
            <a:r>
              <a:rPr lang="en-CA" sz="1800" u="sng" dirty="0">
                <a:solidFill>
                  <a:srgbClr val="0000FF"/>
                </a:solidFill>
                <a:effectLst/>
                <a:latin typeface="Open Sans" panose="020B0606030504020204" pitchFamily="34" charset="0"/>
                <a:ea typeface="Calibri" panose="020F0502020204030204" pitchFamily="34" charset="0"/>
                <a:cs typeface="Times New Roman" panose="02020603050405020304" pitchFamily="18" charset="0"/>
                <a:hlinkClick r:id="rId3"/>
              </a:rPr>
              <a:t>HERE</a:t>
            </a:r>
            <a:r>
              <a:rPr lang="en-CA" sz="1800" dirty="0">
                <a:effectLst/>
                <a:latin typeface="Open Sans" panose="020B0606030504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14</a:t>
            </a:fld>
            <a:endParaRPr lang="en-CA"/>
          </a:p>
        </p:txBody>
      </p:sp>
    </p:spTree>
    <p:extLst>
      <p:ext uri="{BB962C8B-B14F-4D97-AF65-F5344CB8AC3E}">
        <p14:creationId xmlns:p14="http://schemas.microsoft.com/office/powerpoint/2010/main" val="54309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a:t>
            </a:r>
          </a:p>
          <a:p>
            <a:r>
              <a:rPr lang="en-CA" dirty="0"/>
              <a:t>Feel free to use this background image for other uses.</a:t>
            </a:r>
          </a:p>
        </p:txBody>
      </p:sp>
      <p:sp>
        <p:nvSpPr>
          <p:cNvPr id="4" name="Slide Number Placeholder 3"/>
          <p:cNvSpPr>
            <a:spLocks noGrp="1"/>
          </p:cNvSpPr>
          <p:nvPr>
            <p:ph type="sldNum" sz="quarter" idx="5"/>
          </p:nvPr>
        </p:nvSpPr>
        <p:spPr/>
        <p:txBody>
          <a:bodyPr/>
          <a:lstStyle/>
          <a:p>
            <a:fld id="{85D7A756-DF3B-4C15-99E0-34EAAA45D0F2}" type="slidenum">
              <a:rPr lang="en-CA" smtClean="0"/>
              <a:t>15</a:t>
            </a:fld>
            <a:endParaRPr lang="en-CA"/>
          </a:p>
        </p:txBody>
      </p:sp>
    </p:spTree>
    <p:extLst>
      <p:ext uri="{BB962C8B-B14F-4D97-AF65-F5344CB8AC3E}">
        <p14:creationId xmlns:p14="http://schemas.microsoft.com/office/powerpoint/2010/main" val="248126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resources: Logos. </a:t>
            </a:r>
          </a:p>
          <a:p>
            <a:r>
              <a:rPr lang="en-CA" dirty="0"/>
              <a:t>Please use the full logo in colour where possible. </a:t>
            </a:r>
          </a:p>
          <a:p>
            <a:r>
              <a:rPr lang="en-CA" dirty="0"/>
              <a:t>Other variations including the one-colour logo, the wordmark, the symbol, and the condensed logo are only to be used when space restrictions do not allow for visibility of the full logo.</a:t>
            </a:r>
          </a:p>
          <a:p>
            <a:r>
              <a:rPr lang="en-CA" dirty="0"/>
              <a:t>For guidelines on brand element usage, please see: https://mcdonaldinstitute.ca/wp-content/uploads/Branding/Astroparticle-Physics-Graphic-Toolkit-Guide-2018.pdf </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16</a:t>
            </a:fld>
            <a:endParaRPr lang="en-CA"/>
          </a:p>
        </p:txBody>
      </p:sp>
    </p:spTree>
    <p:extLst>
      <p:ext uri="{BB962C8B-B14F-4D97-AF65-F5344CB8AC3E}">
        <p14:creationId xmlns:p14="http://schemas.microsoft.com/office/powerpoint/2010/main" val="218862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resources: Logos. (black or dark background variants).</a:t>
            </a:r>
          </a:p>
          <a:p>
            <a:r>
              <a:rPr lang="en-CA" dirty="0"/>
              <a:t>Please use the full logo in colour where possible. </a:t>
            </a:r>
          </a:p>
          <a:p>
            <a:r>
              <a:rPr lang="en-CA" dirty="0"/>
              <a:t>Other variations including the one-colour logo, the wordmark, the symbol, and the condensed logo are only to be used when space restrictions do not allow for visibility of the full logo.</a:t>
            </a:r>
          </a:p>
          <a:p>
            <a:endParaRPr lang="en-CA" dirty="0"/>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17</a:t>
            </a:fld>
            <a:endParaRPr lang="en-CA"/>
          </a:p>
        </p:txBody>
      </p:sp>
    </p:spTree>
    <p:extLst>
      <p:ext uri="{BB962C8B-B14F-4D97-AF65-F5344CB8AC3E}">
        <p14:creationId xmlns:p14="http://schemas.microsoft.com/office/powerpoint/2010/main" val="421259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 – can be used as a title or intro slide as you talk about yourself and the McDonald Institute. </a:t>
            </a:r>
          </a:p>
          <a:p>
            <a:r>
              <a:rPr lang="en-CA" dirty="0"/>
              <a:t>Feel free to use this background image for other uses.</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2</a:t>
            </a:fld>
            <a:endParaRPr lang="en-CA"/>
          </a:p>
        </p:txBody>
      </p:sp>
    </p:spTree>
    <p:extLst>
      <p:ext uri="{BB962C8B-B14F-4D97-AF65-F5344CB8AC3E}">
        <p14:creationId xmlns:p14="http://schemas.microsoft.com/office/powerpoint/2010/main" val="125328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https://www.whose.land/en/</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McDonald Institute administrative centre at Queen’s </a:t>
            </a:r>
            <a:r>
              <a:rPr lang="en-CA" sz="1200" dirty="0">
                <a:effectLst/>
                <a:latin typeface="Calibri" panose="020F0502020204030204" pitchFamily="34" charset="0"/>
                <a:ea typeface="Calibri" panose="020F0502020204030204" pitchFamily="34" charset="0"/>
              </a:rPr>
              <a:t>are situated in the traditional territory of the Anishinaabe &amp; Haudenosaunee First Nations. Visit WhosLand.ca to learn about the Indigenous territories where you live all across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rPr>
              <a:t>Check your local institution for a suggested basic land acknowledgement.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rPr>
              <a:t>Land </a:t>
            </a:r>
            <a:r>
              <a:rPr lang="en-CA" sz="1200" dirty="0" err="1">
                <a:effectLst/>
                <a:latin typeface="Calibri" panose="020F0502020204030204" pitchFamily="34" charset="0"/>
                <a:ea typeface="Calibri" panose="020F0502020204030204" pitchFamily="34" charset="0"/>
              </a:rPr>
              <a:t>acknowldegments</a:t>
            </a:r>
            <a:r>
              <a:rPr lang="en-CA" sz="1200" dirty="0">
                <a:effectLst/>
                <a:latin typeface="Calibri" panose="020F0502020204030204" pitchFamily="34" charset="0"/>
                <a:ea typeface="Calibri" panose="020F0502020204030204" pitchFamily="34" charset="0"/>
              </a:rPr>
              <a:t> can serve as a useful reminder for people to be engaged in their understanding of the historical and current issues of Indigenous peoples of Canada. </a:t>
            </a:r>
            <a:br>
              <a:rPr lang="en-CA" sz="1200" dirty="0">
                <a:effectLst/>
                <a:latin typeface="Calibri" panose="020F0502020204030204" pitchFamily="34" charset="0"/>
                <a:ea typeface="Calibri" panose="020F0502020204030204" pitchFamily="34" charset="0"/>
              </a:rPr>
            </a:br>
            <a:r>
              <a:rPr lang="en-CA" sz="1200" dirty="0">
                <a:effectLst/>
                <a:latin typeface="Calibri" panose="020F0502020204030204" pitchFamily="34" charset="0"/>
                <a:ea typeface="Calibri" panose="020F0502020204030204" pitchFamily="34" charset="0"/>
              </a:rPr>
              <a:t>Consider including Indigenous perspectives in your presentation or how your presentation might benefit from the inclusion of </a:t>
            </a:r>
            <a:r>
              <a:rPr lang="en-CA" sz="1200">
                <a:effectLst/>
                <a:latin typeface="Calibri" panose="020F0502020204030204" pitchFamily="34" charset="0"/>
                <a:ea typeface="Calibri" panose="020F0502020204030204" pitchFamily="34" charset="0"/>
              </a:rPr>
              <a:t>Indigenous perspectives. </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3</a:t>
            </a:fld>
            <a:endParaRPr lang="en-CA"/>
          </a:p>
        </p:txBody>
      </p:sp>
    </p:spTree>
    <p:extLst>
      <p:ext uri="{BB962C8B-B14F-4D97-AF65-F5344CB8AC3E}">
        <p14:creationId xmlns:p14="http://schemas.microsoft.com/office/powerpoint/2010/main" val="336857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 – McDonald Institute partners (individual images)</a:t>
            </a:r>
          </a:p>
          <a:p>
            <a:r>
              <a:rPr lang="en-CA" dirty="0"/>
              <a:t>Feel free to use the image for other uses.</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4</a:t>
            </a:fld>
            <a:endParaRPr lang="en-CA"/>
          </a:p>
        </p:txBody>
      </p:sp>
    </p:spTree>
    <p:extLst>
      <p:ext uri="{BB962C8B-B14F-4D97-AF65-F5344CB8AC3E}">
        <p14:creationId xmlns:p14="http://schemas.microsoft.com/office/powerpoint/2010/main" val="286916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Slide style 1: You can cycle through these slide designs, or choose one to use throughout the presentation.</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5</a:t>
            </a:fld>
            <a:endParaRPr lang="en-CA"/>
          </a:p>
        </p:txBody>
      </p:sp>
    </p:spTree>
    <p:extLst>
      <p:ext uri="{BB962C8B-B14F-4D97-AF65-F5344CB8AC3E}">
        <p14:creationId xmlns:p14="http://schemas.microsoft.com/office/powerpoint/2010/main" val="83619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Slide style 2: with an image</a:t>
            </a:r>
          </a:p>
        </p:txBody>
      </p:sp>
      <p:sp>
        <p:nvSpPr>
          <p:cNvPr id="4" name="Slide Number Placeholder 3"/>
          <p:cNvSpPr>
            <a:spLocks noGrp="1"/>
          </p:cNvSpPr>
          <p:nvPr>
            <p:ph type="sldNum" sz="quarter" idx="5"/>
          </p:nvPr>
        </p:nvSpPr>
        <p:spPr/>
        <p:txBody>
          <a:bodyPr/>
          <a:lstStyle/>
          <a:p>
            <a:fld id="{85D7A756-DF3B-4C15-99E0-34EAAA45D0F2}" type="slidenum">
              <a:rPr lang="en-CA" smtClean="0"/>
              <a:t>6</a:t>
            </a:fld>
            <a:endParaRPr lang="en-CA"/>
          </a:p>
        </p:txBody>
      </p:sp>
    </p:spTree>
    <p:extLst>
      <p:ext uri="{BB962C8B-B14F-4D97-AF65-F5344CB8AC3E}">
        <p14:creationId xmlns:p14="http://schemas.microsoft.com/office/powerpoint/2010/main" val="270131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also use a blue background as a border for an image. </a:t>
            </a:r>
          </a:p>
        </p:txBody>
      </p:sp>
      <p:sp>
        <p:nvSpPr>
          <p:cNvPr id="4" name="Slide Number Placeholder 3"/>
          <p:cNvSpPr>
            <a:spLocks noGrp="1"/>
          </p:cNvSpPr>
          <p:nvPr>
            <p:ph type="sldNum" sz="quarter" idx="5"/>
          </p:nvPr>
        </p:nvSpPr>
        <p:spPr/>
        <p:txBody>
          <a:bodyPr/>
          <a:lstStyle/>
          <a:p>
            <a:fld id="{85D7A756-DF3B-4C15-99E0-34EAAA45D0F2}" type="slidenum">
              <a:rPr lang="en-CA" smtClean="0"/>
              <a:t>7</a:t>
            </a:fld>
            <a:endParaRPr lang="en-CA"/>
          </a:p>
        </p:txBody>
      </p:sp>
    </p:spTree>
    <p:extLst>
      <p:ext uri="{BB962C8B-B14F-4D97-AF65-F5344CB8AC3E}">
        <p14:creationId xmlns:p14="http://schemas.microsoft.com/office/powerpoint/2010/main" val="414976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 as a stylish backdrop for an image</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8</a:t>
            </a:fld>
            <a:endParaRPr lang="en-CA"/>
          </a:p>
        </p:txBody>
      </p:sp>
    </p:spTree>
    <p:extLst>
      <p:ext uri="{BB962C8B-B14F-4D97-AF65-F5344CB8AC3E}">
        <p14:creationId xmlns:p14="http://schemas.microsoft.com/office/powerpoint/2010/main" val="424310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Images often look best when displayed full frame. </a:t>
            </a:r>
          </a:p>
        </p:txBody>
      </p:sp>
      <p:sp>
        <p:nvSpPr>
          <p:cNvPr id="4" name="Slide Number Placeholder 3"/>
          <p:cNvSpPr>
            <a:spLocks noGrp="1"/>
          </p:cNvSpPr>
          <p:nvPr>
            <p:ph type="sldNum" sz="quarter" idx="5"/>
          </p:nvPr>
        </p:nvSpPr>
        <p:spPr/>
        <p:txBody>
          <a:bodyPr/>
          <a:lstStyle/>
          <a:p>
            <a:fld id="{85D7A756-DF3B-4C15-99E0-34EAAA45D0F2}" type="slidenum">
              <a:rPr lang="en-CA" smtClean="0"/>
              <a:t>9</a:t>
            </a:fld>
            <a:endParaRPr lang="en-CA"/>
          </a:p>
        </p:txBody>
      </p:sp>
    </p:spTree>
    <p:extLst>
      <p:ext uri="{BB962C8B-B14F-4D97-AF65-F5344CB8AC3E}">
        <p14:creationId xmlns:p14="http://schemas.microsoft.com/office/powerpoint/2010/main" val="209416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8B04311A-1796-1143-8D0E-4977469A64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2" name="Title 1">
            <a:extLst>
              <a:ext uri="{FF2B5EF4-FFF2-40B4-BE49-F238E27FC236}">
                <a16:creationId xmlns:a16="http://schemas.microsoft.com/office/drawing/2014/main" id="{EEDBE164-4C5E-4873-85C1-C7EC0863E162}"/>
              </a:ext>
            </a:extLst>
          </p:cNvPr>
          <p:cNvSpPr>
            <a:spLocks noGrp="1"/>
          </p:cNvSpPr>
          <p:nvPr>
            <p:ph type="ctrTitle"/>
          </p:nvPr>
        </p:nvSpPr>
        <p:spPr>
          <a:xfrm>
            <a:off x="5695122" y="1122362"/>
            <a:ext cx="5658677" cy="3387249"/>
          </a:xfrm>
        </p:spPr>
        <p:txBody>
          <a:bodyPr anchor="b"/>
          <a:lstStyle>
            <a:lvl1pPr algn="ctr">
              <a:defRPr sz="48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7F52514C-DC33-471D-ADEC-EB49C6F32C14}"/>
              </a:ext>
            </a:extLst>
          </p:cNvPr>
          <p:cNvSpPr>
            <a:spLocks noGrp="1"/>
          </p:cNvSpPr>
          <p:nvPr>
            <p:ph type="subTitle" idx="1"/>
          </p:nvPr>
        </p:nvSpPr>
        <p:spPr>
          <a:xfrm>
            <a:off x="5695122" y="4899991"/>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8" name="Picture 7" descr="A picture containing food, drawing&#10;&#10;Description automatically generated">
            <a:extLst>
              <a:ext uri="{FF2B5EF4-FFF2-40B4-BE49-F238E27FC236}">
                <a16:creationId xmlns:a16="http://schemas.microsoft.com/office/drawing/2014/main" id="{F6FD21E9-B5D4-3143-A9E4-AAA75DF91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6359" y="3864991"/>
            <a:ext cx="4974346" cy="1706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3427ACA-C554-2C4A-8333-9AC3244191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475" y="5270432"/>
            <a:ext cx="1726045" cy="986311"/>
          </a:xfrm>
          <a:prstGeom prst="rect">
            <a:avLst/>
          </a:prstGeom>
        </p:spPr>
      </p:pic>
      <p:sp>
        <p:nvSpPr>
          <p:cNvPr id="10" name="Date Placeholder 3">
            <a:extLst>
              <a:ext uri="{FF2B5EF4-FFF2-40B4-BE49-F238E27FC236}">
                <a16:creationId xmlns:a16="http://schemas.microsoft.com/office/drawing/2014/main" id="{8B478048-B37A-234A-956F-6F6E8535E5D3}"/>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11" name="Footer Placeholder 4">
            <a:extLst>
              <a:ext uri="{FF2B5EF4-FFF2-40B4-BE49-F238E27FC236}">
                <a16:creationId xmlns:a16="http://schemas.microsoft.com/office/drawing/2014/main" id="{897D6FA1-48DC-724A-ADA9-28385A17272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A0BEF7F3-C71F-1841-9AA1-33F46B4F928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517111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B77E126-FE0F-594F-927E-8EFF71159B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93E61C93-08EE-8F40-970A-3EDFE50DE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3">
            <a:extLst>
              <a:ext uri="{FF2B5EF4-FFF2-40B4-BE49-F238E27FC236}">
                <a16:creationId xmlns:a16="http://schemas.microsoft.com/office/drawing/2014/main" id="{F650113C-4482-8F45-850F-35C5100F8FC5}"/>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12" name="Footer Placeholder 4">
            <a:extLst>
              <a:ext uri="{FF2B5EF4-FFF2-40B4-BE49-F238E27FC236}">
                <a16:creationId xmlns:a16="http://schemas.microsoft.com/office/drawing/2014/main" id="{44220355-B398-C448-A28F-16A6E81E8DD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3" name="Slide Number Placeholder 5">
            <a:extLst>
              <a:ext uri="{FF2B5EF4-FFF2-40B4-BE49-F238E27FC236}">
                <a16:creationId xmlns:a16="http://schemas.microsoft.com/office/drawing/2014/main" id="{9E0EAEF9-5CA4-1A4E-B4FA-CE0DA89AC264}"/>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7690832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Text Placeholder 2">
            <a:extLst>
              <a:ext uri="{FF2B5EF4-FFF2-40B4-BE49-F238E27FC236}">
                <a16:creationId xmlns:a16="http://schemas.microsoft.com/office/drawing/2014/main" id="{2D035EB2-9335-8F47-86C1-A299B06FD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21D3848B-2440-F14D-8249-63FC37A83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3BFE7C5D-3E98-2A42-B3E1-D43CF9EA2A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5">
            <a:extLst>
              <a:ext uri="{FF2B5EF4-FFF2-40B4-BE49-F238E27FC236}">
                <a16:creationId xmlns:a16="http://schemas.microsoft.com/office/drawing/2014/main" id="{B0AA31ED-AF70-914E-845C-2EAA9A4A4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Date Placeholder 3">
            <a:extLst>
              <a:ext uri="{FF2B5EF4-FFF2-40B4-BE49-F238E27FC236}">
                <a16:creationId xmlns:a16="http://schemas.microsoft.com/office/drawing/2014/main" id="{6C7D6A2E-F56E-0E4A-99B9-198B87C132DD}"/>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14" name="Footer Placeholder 4">
            <a:extLst>
              <a:ext uri="{FF2B5EF4-FFF2-40B4-BE49-F238E27FC236}">
                <a16:creationId xmlns:a16="http://schemas.microsoft.com/office/drawing/2014/main" id="{FCA64E43-9571-2840-8CFD-46FBB94974B8}"/>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5" name="Slide Number Placeholder 5">
            <a:extLst>
              <a:ext uri="{FF2B5EF4-FFF2-40B4-BE49-F238E27FC236}">
                <a16:creationId xmlns:a16="http://schemas.microsoft.com/office/drawing/2014/main" id="{371A38E6-72DA-324C-AF79-CC9B39C60A33}"/>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2577580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AB6E49-2811-1042-81B1-350EB556F57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6" name="Footer Placeholder 4">
            <a:extLst>
              <a:ext uri="{FF2B5EF4-FFF2-40B4-BE49-F238E27FC236}">
                <a16:creationId xmlns:a16="http://schemas.microsoft.com/office/drawing/2014/main" id="{F4BCF21E-80A5-0442-A36C-6ED566D3312F}"/>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7" name="Slide Number Placeholder 5">
            <a:extLst>
              <a:ext uri="{FF2B5EF4-FFF2-40B4-BE49-F238E27FC236}">
                <a16:creationId xmlns:a16="http://schemas.microsoft.com/office/drawing/2014/main" id="{DBD8279B-0C88-774B-A28A-DF7F662CD7AB}"/>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05228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No bas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68F58DB-AA52-7D4B-9D79-D40599B3531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6" name="Footer Placeholder 4">
            <a:extLst>
              <a:ext uri="{FF2B5EF4-FFF2-40B4-BE49-F238E27FC236}">
                <a16:creationId xmlns:a16="http://schemas.microsoft.com/office/drawing/2014/main" id="{59E4C62D-2CB2-FE40-9264-46C400224F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9D38B5E4-5108-BF42-92D1-395D5C70280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599355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ck w footer">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0130A99-8F57-354A-9676-5457F43F7DF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6" name="Footer Placeholder 4">
            <a:extLst>
              <a:ext uri="{FF2B5EF4-FFF2-40B4-BE49-F238E27FC236}">
                <a16:creationId xmlns:a16="http://schemas.microsoft.com/office/drawing/2014/main" id="{E654AECF-158E-E24F-BC90-D4992613AD3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8EB6DFCD-CA2E-6840-9D2B-3D165564ABF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31212348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ck, w base">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351FD0D-83C4-8948-83A3-E0B75BD231B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6" name="Footer Placeholder 4">
            <a:extLst>
              <a:ext uri="{FF2B5EF4-FFF2-40B4-BE49-F238E27FC236}">
                <a16:creationId xmlns:a16="http://schemas.microsoft.com/office/drawing/2014/main" id="{01A03677-1C97-4243-9D8B-993156D7125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4E607091-BFFB-4642-9019-C6D488505D3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3835335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c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226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pace">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1195C92F-D3B5-BE44-A508-43033D11C94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6" name="Footer Placeholder 4">
            <a:extLst>
              <a:ext uri="{FF2B5EF4-FFF2-40B4-BE49-F238E27FC236}">
                <a16:creationId xmlns:a16="http://schemas.microsoft.com/office/drawing/2014/main" id="{0E6E307C-FA11-2548-A6E2-15048BEE40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DA584A25-7F39-A747-8648-C9FD5CD4B682}"/>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7036210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CE4D-782D-466A-B770-50CE86F78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96E284-CACD-40D7-9C98-C67D35C6E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DA5FF2F-BD16-4DDD-976F-7698E04A1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EDEE6014-11B8-1749-9FDB-562C473BEE84}"/>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9" name="Footer Placeholder 4">
            <a:extLst>
              <a:ext uri="{FF2B5EF4-FFF2-40B4-BE49-F238E27FC236}">
                <a16:creationId xmlns:a16="http://schemas.microsoft.com/office/drawing/2014/main" id="{BEDE58CF-3797-F244-A74F-78B3372725E4}"/>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D0F57918-B82F-0045-870F-AE60989A8B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4121148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4D3A-23AA-4655-8042-E6CAA1ED9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92CEFC5-A1DD-49A8-A5C6-910091040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64B2DE4-D529-4869-B889-D601DB497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718FFF14-5A8F-6840-8B5C-C139CB9E4A5C}"/>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9" name="Footer Placeholder 4">
            <a:extLst>
              <a:ext uri="{FF2B5EF4-FFF2-40B4-BE49-F238E27FC236}">
                <a16:creationId xmlns:a16="http://schemas.microsoft.com/office/drawing/2014/main" id="{EC2DA4EA-B369-CA41-BBD0-65BCC280A7C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BBAB2840-C9DD-5440-AD3B-EDC1F103E3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88133547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D9E-BEF8-44C5-9BC4-29BF4680B9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B96EA2-3D1D-43F0-8105-7BE2C4C95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D2297A7A-9B51-854A-B992-D2E3180EDB5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8" name="Footer Placeholder 4">
            <a:extLst>
              <a:ext uri="{FF2B5EF4-FFF2-40B4-BE49-F238E27FC236}">
                <a16:creationId xmlns:a16="http://schemas.microsoft.com/office/drawing/2014/main" id="{DECD32F0-007E-4B44-BCC2-8532EA54FD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F8414A06-09CD-294C-A069-9ADFDA83127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206334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5B3F-802A-4D30-9702-70616D53E16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42BD74-1E8E-44F8-AD5E-9D8E6EA53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88EFE75-4012-3842-B017-DF1D1FDEFB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8" name="Footer Placeholder 4">
            <a:extLst>
              <a:ext uri="{FF2B5EF4-FFF2-40B4-BE49-F238E27FC236}">
                <a16:creationId xmlns:a16="http://schemas.microsoft.com/office/drawing/2014/main" id="{8249236D-AB5C-5842-B40F-A2B6F248AAA6}"/>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5225F09D-891D-1C4B-919E-859C878C854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01299812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9E06E-13B8-4AA7-9C4E-95D87453BF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536C17-A871-4057-B66C-25FA0243D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8B63BD8D-E2EE-1C4A-9C4B-928FD672F950}"/>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8" name="Footer Placeholder 4">
            <a:extLst>
              <a:ext uri="{FF2B5EF4-FFF2-40B4-BE49-F238E27FC236}">
                <a16:creationId xmlns:a16="http://schemas.microsoft.com/office/drawing/2014/main" id="{9B319FA3-0749-C445-8284-CA305AD00B0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4DADA806-1003-AF4A-AF5D-86D000582DA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12140349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twor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BA82-F17D-4448-8D7F-6385FCD652BA}"/>
              </a:ext>
            </a:extLst>
          </p:cNvPr>
          <p:cNvSpPr>
            <a:spLocks noGrp="1"/>
          </p:cNvSpPr>
          <p:nvPr>
            <p:ph type="title"/>
          </p:nvPr>
        </p:nvSpPr>
        <p:spPr/>
        <p:txBody>
          <a:bodyPr/>
          <a:lstStyle/>
          <a:p>
            <a:r>
              <a:rPr lang="en-US"/>
              <a:t>Click to edit Master title style</a:t>
            </a:r>
          </a:p>
        </p:txBody>
      </p:sp>
      <p:pic>
        <p:nvPicPr>
          <p:cNvPr id="7" name="Picture 6" descr="A picture containing person, holding, umbrella, standing&#10;&#10;Description automatically generated">
            <a:extLst>
              <a:ext uri="{FF2B5EF4-FFF2-40B4-BE49-F238E27FC236}">
                <a16:creationId xmlns:a16="http://schemas.microsoft.com/office/drawing/2014/main" id="{12D6D19A-E9ED-774C-8EC1-9CF356B3E4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737B333F-9838-1248-ADDA-4ACB657F6333}"/>
              </a:ext>
            </a:extLst>
          </p:cNvPr>
          <p:cNvSpPr>
            <a:spLocks noGrp="1"/>
          </p:cNvSpPr>
          <p:nvPr>
            <p:ph type="dt" sz="half" idx="10"/>
          </p:nvPr>
        </p:nvSpPr>
        <p:spPr/>
        <p:txBody>
          <a:bodyPr/>
          <a:lstStyle/>
          <a:p>
            <a:fld id="{4CF1C127-DD4B-47D8-A424-81AF7FDF220E}" type="datetimeFigureOut">
              <a:rPr lang="en-CA" smtClean="0"/>
              <a:t>2023-07-05</a:t>
            </a:fld>
            <a:endParaRPr lang="en-CA" dirty="0"/>
          </a:p>
        </p:txBody>
      </p:sp>
      <p:sp>
        <p:nvSpPr>
          <p:cNvPr id="4" name="Footer Placeholder 3">
            <a:extLst>
              <a:ext uri="{FF2B5EF4-FFF2-40B4-BE49-F238E27FC236}">
                <a16:creationId xmlns:a16="http://schemas.microsoft.com/office/drawing/2014/main" id="{9FA8C07B-BA6A-F841-B2A1-BD927652A7AC}"/>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3A7CCC6-0FF4-D541-8FF9-A007C8BBB232}"/>
              </a:ext>
            </a:extLst>
          </p:cNvPr>
          <p:cNvSpPr>
            <a:spLocks noGrp="1"/>
          </p:cNvSpPr>
          <p:nvPr>
            <p:ph type="sldNum" sz="quarter" idx="12"/>
          </p:nvPr>
        </p:nvSpPr>
        <p:spPr/>
        <p:txBody>
          <a:bodyPr/>
          <a:lstStyle/>
          <a:p>
            <a:fld id="{6787D6D5-B6FC-4179-AAAC-EED352E43419}" type="slidenum">
              <a:rPr lang="en-CA" smtClean="0"/>
              <a:t>‹#›</a:t>
            </a:fld>
            <a:endParaRPr lang="en-CA"/>
          </a:p>
        </p:txBody>
      </p:sp>
      <p:pic>
        <p:nvPicPr>
          <p:cNvPr id="8" name="Picture 7" descr="A close up of a logo&#10;&#10;Description automatically generated">
            <a:extLst>
              <a:ext uri="{FF2B5EF4-FFF2-40B4-BE49-F238E27FC236}">
                <a16:creationId xmlns:a16="http://schemas.microsoft.com/office/drawing/2014/main" id="{C690BB56-FA8B-024B-B352-DB93C10F31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9" name="TextBox 8">
            <a:extLst>
              <a:ext uri="{FF2B5EF4-FFF2-40B4-BE49-F238E27FC236}">
                <a16:creationId xmlns:a16="http://schemas.microsoft.com/office/drawing/2014/main" id="{85C89EC0-A07A-7A4B-B645-A314AA1EECEE}"/>
              </a:ext>
            </a:extLst>
          </p:cNvPr>
          <p:cNvSpPr txBox="1"/>
          <p:nvPr userDrawn="1"/>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213358367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11335D"/>
        </a:solidFill>
        <a:effectLst/>
      </p:bgPr>
    </p:bg>
    <p:spTree>
      <p:nvGrpSpPr>
        <p:cNvPr id="1" name=""/>
        <p:cNvGrpSpPr/>
        <p:nvPr/>
      </p:nvGrpSpPr>
      <p:grpSpPr>
        <a:xfrm>
          <a:off x="0" y="0"/>
          <a:ext cx="0" cy="0"/>
          <a:chOff x="0" y="0"/>
          <a:chExt cx="0" cy="0"/>
        </a:xfrm>
      </p:grpSpPr>
      <p:pic>
        <p:nvPicPr>
          <p:cNvPr id="6" name="Picture 5" descr="A picture containing flower, drawing&#10;&#10;Description automatically generated">
            <a:extLst>
              <a:ext uri="{FF2B5EF4-FFF2-40B4-BE49-F238E27FC236}">
                <a16:creationId xmlns:a16="http://schemas.microsoft.com/office/drawing/2014/main" id="{5327F12A-D4D6-2144-BB6F-D9A8208829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206345" cy="6859630"/>
          </a:xfrm>
          <a:prstGeom prst="rect">
            <a:avLst/>
          </a:prstGeom>
        </p:spPr>
      </p:pic>
      <p:sp>
        <p:nvSpPr>
          <p:cNvPr id="8" name="Subtitle 2">
            <a:extLst>
              <a:ext uri="{FF2B5EF4-FFF2-40B4-BE49-F238E27FC236}">
                <a16:creationId xmlns:a16="http://schemas.microsoft.com/office/drawing/2014/main" id="{39BD7CE2-4B9C-9B46-9487-3FFDE28A9FF6}"/>
              </a:ext>
            </a:extLst>
          </p:cNvPr>
          <p:cNvSpPr>
            <a:spLocks noGrp="1"/>
          </p:cNvSpPr>
          <p:nvPr>
            <p:ph type="subTitle" idx="1"/>
          </p:nvPr>
        </p:nvSpPr>
        <p:spPr>
          <a:xfrm>
            <a:off x="5695123" y="4239592"/>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9" name="Date Placeholder 3">
            <a:extLst>
              <a:ext uri="{FF2B5EF4-FFF2-40B4-BE49-F238E27FC236}">
                <a16:creationId xmlns:a16="http://schemas.microsoft.com/office/drawing/2014/main" id="{1F3B10EA-3345-2641-B3CB-38E3A57D8570}"/>
              </a:ext>
            </a:extLst>
          </p:cNvPr>
          <p:cNvSpPr>
            <a:spLocks noGrp="1"/>
          </p:cNvSpPr>
          <p:nvPr>
            <p:ph type="dt" sz="half" idx="2"/>
          </p:nvPr>
        </p:nvSpPr>
        <p:spPr>
          <a:xfrm>
            <a:off x="1202634" y="6557038"/>
            <a:ext cx="1540565"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10" name="Footer Placeholder 4">
            <a:extLst>
              <a:ext uri="{FF2B5EF4-FFF2-40B4-BE49-F238E27FC236}">
                <a16:creationId xmlns:a16="http://schemas.microsoft.com/office/drawing/2014/main" id="{04182195-6B9F-914F-913A-A8A2DE905EB7}"/>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1" name="Slide Number Placeholder 5">
            <a:extLst>
              <a:ext uri="{FF2B5EF4-FFF2-40B4-BE49-F238E27FC236}">
                <a16:creationId xmlns:a16="http://schemas.microsoft.com/office/drawing/2014/main" id="{7C1BB14D-6338-AE4E-8A7F-C1C30525EB7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
        <p:nvSpPr>
          <p:cNvPr id="16" name="Text Placeholder 15">
            <a:extLst>
              <a:ext uri="{FF2B5EF4-FFF2-40B4-BE49-F238E27FC236}">
                <a16:creationId xmlns:a16="http://schemas.microsoft.com/office/drawing/2014/main" id="{A81F7314-F1A9-4B14-A300-A3567906E46A}"/>
              </a:ext>
            </a:extLst>
          </p:cNvPr>
          <p:cNvSpPr>
            <a:spLocks noGrp="1"/>
          </p:cNvSpPr>
          <p:nvPr>
            <p:ph type="body" sz="quarter" idx="10" hasCustomPrompt="1"/>
          </p:nvPr>
        </p:nvSpPr>
        <p:spPr>
          <a:xfrm>
            <a:off x="6394450" y="1828800"/>
            <a:ext cx="4343400" cy="1433513"/>
          </a:xfrm>
        </p:spPr>
        <p:txBody>
          <a:bodyPr/>
          <a:lstStyle>
            <a:lvl1pPr algn="ctr">
              <a:buNone/>
              <a:defRPr sz="4000"/>
            </a:lvl1pPr>
          </a:lstStyle>
          <a:p>
            <a:pPr lvl="0"/>
            <a:r>
              <a:rPr lang="en-US" dirty="0"/>
              <a:t>Thank you</a:t>
            </a:r>
            <a:endParaRPr lang="en-CA" dirty="0"/>
          </a:p>
        </p:txBody>
      </p:sp>
    </p:spTree>
    <p:extLst>
      <p:ext uri="{BB962C8B-B14F-4D97-AF65-F5344CB8AC3E}">
        <p14:creationId xmlns:p14="http://schemas.microsoft.com/office/powerpoint/2010/main" val="1892692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36BB-54FF-485F-B22D-CBBE8CCFB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87A2CA6-FA75-4742-B685-914C0D72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FCE6E15-7088-614A-9E65-1F672BEDB78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8" name="Footer Placeholder 4">
            <a:extLst>
              <a:ext uri="{FF2B5EF4-FFF2-40B4-BE49-F238E27FC236}">
                <a16:creationId xmlns:a16="http://schemas.microsoft.com/office/drawing/2014/main" id="{F93E0451-2C05-4E4A-BC3C-5A8838E55EE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B3ACBF35-AF38-2A4D-B774-4415AFC2C6EF}"/>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405954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1616-6209-44DC-9985-1F818FB739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9888A8F-F8EE-4921-BAB6-849F3F9E50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E862EDD-4C36-4353-8297-9E755FE86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84E50E0C-37EB-AC42-AE01-3381569F41B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9" name="Footer Placeholder 4">
            <a:extLst>
              <a:ext uri="{FF2B5EF4-FFF2-40B4-BE49-F238E27FC236}">
                <a16:creationId xmlns:a16="http://schemas.microsoft.com/office/drawing/2014/main" id="{E9E4C26E-BD48-414E-808F-758410D398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44665EFC-8728-8941-B71F-01D0080A58A7}"/>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9424333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EAFB-623C-44AD-81A0-5553228F37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934750-1EE4-4AE8-A5C6-E7971A658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AA544-824D-480D-A67C-2A726BE94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9546C13-C0ED-44B1-AAF0-9510B1D1D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94C33-7C69-4B23-A359-25541E51C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B05F31D3-EBC2-574F-A60E-18652A80230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11" name="Footer Placeholder 4">
            <a:extLst>
              <a:ext uri="{FF2B5EF4-FFF2-40B4-BE49-F238E27FC236}">
                <a16:creationId xmlns:a16="http://schemas.microsoft.com/office/drawing/2014/main" id="{1FE224BA-7D6B-364F-84F1-38F946A27B79}"/>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F26394E5-7AE7-3847-A7D6-16736B329380}"/>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819861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E372-BF3E-49EE-A6D2-5CF91F1B8529}"/>
              </a:ext>
            </a:extLst>
          </p:cNvPr>
          <p:cNvSpPr>
            <a:spLocks noGrp="1"/>
          </p:cNvSpPr>
          <p:nvPr>
            <p:ph type="title"/>
          </p:nvPr>
        </p:nvSpPr>
        <p:spPr/>
        <p:txBody>
          <a:bodyPr/>
          <a:lstStyle/>
          <a:p>
            <a:r>
              <a:rPr lang="en-US"/>
              <a:t>Click to edit Master title style</a:t>
            </a:r>
            <a:endParaRPr lang="en-CA"/>
          </a:p>
        </p:txBody>
      </p:sp>
      <p:sp>
        <p:nvSpPr>
          <p:cNvPr id="6" name="Date Placeholder 3">
            <a:extLst>
              <a:ext uri="{FF2B5EF4-FFF2-40B4-BE49-F238E27FC236}">
                <a16:creationId xmlns:a16="http://schemas.microsoft.com/office/drawing/2014/main" id="{B1CDA3C1-F05A-2D4F-902F-EB10A698DA3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7" name="Footer Placeholder 4">
            <a:extLst>
              <a:ext uri="{FF2B5EF4-FFF2-40B4-BE49-F238E27FC236}">
                <a16:creationId xmlns:a16="http://schemas.microsoft.com/office/drawing/2014/main" id="{EA9486B1-F3E6-574A-A550-990F46F537F2}"/>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8" name="Slide Number Placeholder 5">
            <a:extLst>
              <a:ext uri="{FF2B5EF4-FFF2-40B4-BE49-F238E27FC236}">
                <a16:creationId xmlns:a16="http://schemas.microsoft.com/office/drawing/2014/main" id="{A20F62FA-A8D0-FC4A-87A2-C731AAE0545E}"/>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29892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Date Placeholder 3">
            <a:extLst>
              <a:ext uri="{FF2B5EF4-FFF2-40B4-BE49-F238E27FC236}">
                <a16:creationId xmlns:a16="http://schemas.microsoft.com/office/drawing/2014/main" id="{3E6436EE-4C10-FE48-8E9F-BC40CDB043B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8" name="Footer Placeholder 4">
            <a:extLst>
              <a:ext uri="{FF2B5EF4-FFF2-40B4-BE49-F238E27FC236}">
                <a16:creationId xmlns:a16="http://schemas.microsoft.com/office/drawing/2014/main" id="{119A9872-5352-3849-914C-D5DB4216528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9" name="Slide Number Placeholder 5">
            <a:extLst>
              <a:ext uri="{FF2B5EF4-FFF2-40B4-BE49-F238E27FC236}">
                <a16:creationId xmlns:a16="http://schemas.microsoft.com/office/drawing/2014/main" id="{831DA9A6-7035-C742-B548-DE3FF4F1BA11}"/>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5649634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6" name="Date Placeholder 3">
            <a:extLst>
              <a:ext uri="{FF2B5EF4-FFF2-40B4-BE49-F238E27FC236}">
                <a16:creationId xmlns:a16="http://schemas.microsoft.com/office/drawing/2014/main" id="{FDB5D1EE-F3E5-4E4E-B8DD-D48076DA167A}"/>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7" name="Footer Placeholder 4">
            <a:extLst>
              <a:ext uri="{FF2B5EF4-FFF2-40B4-BE49-F238E27FC236}">
                <a16:creationId xmlns:a16="http://schemas.microsoft.com/office/drawing/2014/main" id="{4CC34C59-CB39-194C-A7A5-7B695C1DED5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8" name="Slide Number Placeholder 5">
            <a:extLst>
              <a:ext uri="{FF2B5EF4-FFF2-40B4-BE49-F238E27FC236}">
                <a16:creationId xmlns:a16="http://schemas.microsoft.com/office/drawing/2014/main" id="{7D4876FE-2E55-1B4A-AC79-230D039F8DD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4112216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4489986-36B5-5544-956A-048C73277623}"/>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34A342B7-50DE-B547-B48E-810C48ADE8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2023-07-05</a:t>
            </a:fld>
            <a:endParaRPr lang="en-CA" dirty="0"/>
          </a:p>
        </p:txBody>
      </p:sp>
      <p:sp>
        <p:nvSpPr>
          <p:cNvPr id="9" name="Footer Placeholder 4">
            <a:extLst>
              <a:ext uri="{FF2B5EF4-FFF2-40B4-BE49-F238E27FC236}">
                <a16:creationId xmlns:a16="http://schemas.microsoft.com/office/drawing/2014/main" id="{F1EB2800-84BD-524E-8E19-68FE343704A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2" name="Slide Number Placeholder 5">
            <a:extLst>
              <a:ext uri="{FF2B5EF4-FFF2-40B4-BE49-F238E27FC236}">
                <a16:creationId xmlns:a16="http://schemas.microsoft.com/office/drawing/2014/main" id="{19C67CEB-FBDA-3947-9ECE-389E6C6CDAD0}"/>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645810218"/>
      </p:ext>
    </p:extLst>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BF9BF7-F767-1244-A756-0172A856704B}"/>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2" name="Title Placeholder 1">
            <a:extLst>
              <a:ext uri="{FF2B5EF4-FFF2-40B4-BE49-F238E27FC236}">
                <a16:creationId xmlns:a16="http://schemas.microsoft.com/office/drawing/2014/main" id="{84C09BF5-FFAE-485F-AA26-89366D5F5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F36351-BF8A-4EE5-AA92-F7D749571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527BB4-FC9B-4FEB-A6DF-A6FF9BF61A1F}"/>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2023-07-05</a:t>
            </a:fld>
            <a:endParaRPr lang="en-CA" dirty="0"/>
          </a:p>
        </p:txBody>
      </p:sp>
      <p:sp>
        <p:nvSpPr>
          <p:cNvPr id="5" name="Footer Placeholder 4">
            <a:extLst>
              <a:ext uri="{FF2B5EF4-FFF2-40B4-BE49-F238E27FC236}">
                <a16:creationId xmlns:a16="http://schemas.microsoft.com/office/drawing/2014/main" id="{01BB4841-B061-421F-8327-F1B4DA5AA61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6" name="Slide Number Placeholder 5">
            <a:extLst>
              <a:ext uri="{FF2B5EF4-FFF2-40B4-BE49-F238E27FC236}">
                <a16:creationId xmlns:a16="http://schemas.microsoft.com/office/drawing/2014/main" id="{49C56977-A31A-45F7-BFAF-28F52836BF4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87616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7" r:id="rId8"/>
    <p:sldLayoutId id="2147483665" r:id="rId9"/>
    <p:sldLayoutId id="2147483664" r:id="rId10"/>
    <p:sldLayoutId id="2147483663" r:id="rId11"/>
    <p:sldLayoutId id="2147483655" r:id="rId12"/>
    <p:sldLayoutId id="2147483666" r:id="rId13"/>
    <p:sldLayoutId id="2147483668" r:id="rId14"/>
    <p:sldLayoutId id="2147483670" r:id="rId15"/>
    <p:sldLayoutId id="2147483669" r:id="rId16"/>
    <p:sldLayoutId id="2147483671" r:id="rId17"/>
    <p:sldLayoutId id="2147483656" r:id="rId18"/>
    <p:sldLayoutId id="2147483657" r:id="rId19"/>
    <p:sldLayoutId id="2147483658" r:id="rId20"/>
    <p:sldLayoutId id="2147483659" r:id="rId21"/>
    <p:sldLayoutId id="2147483660" r:id="rId22"/>
    <p:sldLayoutId id="2147483661"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1.jpeg"/><Relationship Id="rId4" Type="http://schemas.openxmlformats.org/officeDocument/2006/relationships/image" Target="../media/image32.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5F3FD5-63EE-4672-87EA-15E701E4E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4FDB0B-0178-4792-B882-BEB83CD42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10" name="TextBox 9">
            <a:extLst>
              <a:ext uri="{FF2B5EF4-FFF2-40B4-BE49-F238E27FC236}">
                <a16:creationId xmlns:a16="http://schemas.microsoft.com/office/drawing/2014/main" id="{2D16C97D-E1B4-4AF1-9210-31199B1B84AA}"/>
              </a:ext>
            </a:extLst>
          </p:cNvPr>
          <p:cNvSpPr txBox="1"/>
          <p:nvPr/>
        </p:nvSpPr>
        <p:spPr>
          <a:xfrm>
            <a:off x="6346479" y="1467472"/>
            <a:ext cx="4834551" cy="3046988"/>
          </a:xfrm>
          <a:prstGeom prst="rect">
            <a:avLst/>
          </a:prstGeom>
          <a:noFill/>
        </p:spPr>
        <p:txBody>
          <a:bodyPr wrap="square" rtlCol="0">
            <a:spAutoFit/>
          </a:bodyPr>
          <a:lstStyle/>
          <a:p>
            <a:r>
              <a:rPr lang="en-CA" sz="4800" dirty="0">
                <a:latin typeface="+mj-lt"/>
              </a:rPr>
              <a:t>Title of Presentation:</a:t>
            </a:r>
          </a:p>
          <a:p>
            <a:r>
              <a:rPr lang="en-CA" sz="4800" dirty="0">
                <a:latin typeface="+mj-lt"/>
              </a:rPr>
              <a:t>Please check the PPT notes</a:t>
            </a:r>
          </a:p>
        </p:txBody>
      </p:sp>
      <p:sp>
        <p:nvSpPr>
          <p:cNvPr id="11" name="TextBox 10">
            <a:extLst>
              <a:ext uri="{FF2B5EF4-FFF2-40B4-BE49-F238E27FC236}">
                <a16:creationId xmlns:a16="http://schemas.microsoft.com/office/drawing/2014/main" id="{A3905510-6394-4043-BEDF-5732DAD259F4}"/>
              </a:ext>
            </a:extLst>
          </p:cNvPr>
          <p:cNvSpPr txBox="1"/>
          <p:nvPr/>
        </p:nvSpPr>
        <p:spPr>
          <a:xfrm>
            <a:off x="6346479" y="5152333"/>
            <a:ext cx="5005409" cy="830997"/>
          </a:xfrm>
          <a:prstGeom prst="rect">
            <a:avLst/>
          </a:prstGeom>
          <a:noFill/>
        </p:spPr>
        <p:txBody>
          <a:bodyPr wrap="none" rtlCol="0">
            <a:spAutoFit/>
          </a:bodyPr>
          <a:lstStyle/>
          <a:p>
            <a:r>
              <a:rPr lang="en-CA" sz="2400" dirty="0"/>
              <a:t>By Tony Noble</a:t>
            </a:r>
          </a:p>
          <a:p>
            <a:r>
              <a:rPr lang="en-CA" sz="2400" dirty="0"/>
              <a:t>tony.noble@mcdonaldinstitute.ca</a:t>
            </a:r>
          </a:p>
        </p:txBody>
      </p:sp>
      <p:pic>
        <p:nvPicPr>
          <p:cNvPr id="15" name="Picture 14" descr="A picture containing food, drawing&#10;&#10;Description automatically generated">
            <a:extLst>
              <a:ext uri="{FF2B5EF4-FFF2-40B4-BE49-F238E27FC236}">
                <a16:creationId xmlns:a16="http://schemas.microsoft.com/office/drawing/2014/main" id="{8CDC4E8F-0A47-4213-8335-CE27577E0E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359" y="3864991"/>
            <a:ext cx="4974346" cy="170688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75FA7DE-5D15-404D-8475-AFB8903C4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475" y="5270432"/>
            <a:ext cx="1726045" cy="986311"/>
          </a:xfrm>
          <a:prstGeom prst="rect">
            <a:avLst/>
          </a:prstGeom>
        </p:spPr>
      </p:pic>
    </p:spTree>
    <p:extLst>
      <p:ext uri="{BB962C8B-B14F-4D97-AF65-F5344CB8AC3E}">
        <p14:creationId xmlns:p14="http://schemas.microsoft.com/office/powerpoint/2010/main" val="241020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2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3014" y="190500"/>
            <a:ext cx="8650970" cy="6198798"/>
          </a:xfrm>
          <a:prstGeom prst="rect">
            <a:avLst/>
          </a:prstGeom>
        </p:spPr>
      </p:pic>
      <p:pic>
        <p:nvPicPr>
          <p:cNvPr id="4" name="Picture 3">
            <a:extLst>
              <a:ext uri="{FF2B5EF4-FFF2-40B4-BE49-F238E27FC236}">
                <a16:creationId xmlns:a16="http://schemas.microsoft.com/office/drawing/2014/main" id="{3D413EC6-4379-4FEA-BEF6-A0BEE834A1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Tree>
    <p:extLst>
      <p:ext uri="{BB962C8B-B14F-4D97-AF65-F5344CB8AC3E}">
        <p14:creationId xmlns:p14="http://schemas.microsoft.com/office/powerpoint/2010/main" val="111262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458" y="855835"/>
            <a:ext cx="11951542" cy="5146330"/>
          </a:xfrm>
          <a:prstGeom prst="rect">
            <a:avLst/>
          </a:prstGeom>
        </p:spPr>
      </p:pic>
    </p:spTree>
    <p:extLst>
      <p:ext uri="{BB962C8B-B14F-4D97-AF65-F5344CB8AC3E}">
        <p14:creationId xmlns:p14="http://schemas.microsoft.com/office/powerpoint/2010/main" val="349519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458" y="855835"/>
            <a:ext cx="11951542" cy="5146330"/>
          </a:xfrm>
          <a:prstGeom prst="rect">
            <a:avLst/>
          </a:prstGeom>
        </p:spPr>
      </p:pic>
    </p:spTree>
    <p:extLst>
      <p:ext uri="{BB962C8B-B14F-4D97-AF65-F5344CB8AC3E}">
        <p14:creationId xmlns:p14="http://schemas.microsoft.com/office/powerpoint/2010/main" val="364116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1A8C14-A170-7B49-82D0-03CEA2E16DB3}"/>
              </a:ext>
            </a:extLst>
          </p:cNvPr>
          <p:cNvSpPr txBox="1"/>
          <p:nvPr/>
        </p:nvSpPr>
        <p:spPr>
          <a:xfrm>
            <a:off x="5041699" y="3945150"/>
            <a:ext cx="5540721" cy="830997"/>
          </a:xfrm>
          <a:prstGeom prst="rect">
            <a:avLst/>
          </a:prstGeom>
          <a:noFill/>
        </p:spPr>
        <p:txBody>
          <a:bodyPr wrap="square" rtlCol="0">
            <a:spAutoFit/>
          </a:bodyPr>
          <a:lstStyle/>
          <a:p>
            <a:pPr algn="ctr"/>
            <a:r>
              <a:rPr lang="en-CA" sz="2400" dirty="0"/>
              <a:t>Contact me at: tony.noble@mcdonaldinstitute.ca</a:t>
            </a:r>
          </a:p>
        </p:txBody>
      </p:sp>
      <p:sp>
        <p:nvSpPr>
          <p:cNvPr id="3" name="TextBox 2">
            <a:extLst>
              <a:ext uri="{FF2B5EF4-FFF2-40B4-BE49-F238E27FC236}">
                <a16:creationId xmlns:a16="http://schemas.microsoft.com/office/drawing/2014/main" id="{DB99A957-1652-428E-B5B0-EC5DECB02A8E}"/>
              </a:ext>
            </a:extLst>
          </p:cNvPr>
          <p:cNvSpPr txBox="1"/>
          <p:nvPr/>
        </p:nvSpPr>
        <p:spPr>
          <a:xfrm>
            <a:off x="3396473" y="5380827"/>
            <a:ext cx="8428382" cy="968022"/>
          </a:xfrm>
          <a:prstGeom prst="rect">
            <a:avLst/>
          </a:prstGeom>
          <a:noFill/>
        </p:spPr>
        <p:txBody>
          <a:bodyPr wrap="square" rtlCol="0">
            <a:spAutoFit/>
          </a:bodyPr>
          <a:lstStyle/>
          <a:p>
            <a:pPr marL="457200" algn="ctr">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Canada First</a:t>
            </a:r>
            <a:r>
              <a:rPr lang="en-CA" i="1" dirty="0">
                <a:latin typeface="Calibri" panose="020F0502020204030204" pitchFamily="34" charset="0"/>
                <a:ea typeface="Open Sans" panose="020B0606030504020204" pitchFamily="34" charset="0"/>
                <a:cs typeface="Times New Roman" panose="02020603050405020304" pitchFamily="18" charset="0"/>
              </a:rPr>
              <a:t> </a:t>
            </a: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7CC471B-5F6B-4C66-B699-318C4E2546E0}"/>
              </a:ext>
            </a:extLst>
          </p:cNvPr>
          <p:cNvSpPr>
            <a:spLocks noGrp="1"/>
          </p:cNvSpPr>
          <p:nvPr>
            <p:ph type="body" sz="quarter" idx="10"/>
          </p:nvPr>
        </p:nvSpPr>
        <p:spPr>
          <a:xfrm>
            <a:off x="5708650" y="1856509"/>
            <a:ext cx="4343400" cy="1433513"/>
          </a:xfrm>
        </p:spPr>
        <p:txBody>
          <a:bodyPr/>
          <a:lstStyle/>
          <a:p>
            <a:r>
              <a:rPr lang="en-CA" dirty="0"/>
              <a:t>Thank you</a:t>
            </a:r>
          </a:p>
        </p:txBody>
      </p:sp>
    </p:spTree>
    <p:extLst>
      <p:ext uri="{BB962C8B-B14F-4D97-AF65-F5344CB8AC3E}">
        <p14:creationId xmlns:p14="http://schemas.microsoft.com/office/powerpoint/2010/main" val="398395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id="{A4282E02-F0A4-4C64-BA9A-C073852F6D29}"/>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245767" y="3790424"/>
            <a:ext cx="3700463" cy="722313"/>
          </a:xfrm>
          <a:effectLst>
            <a:outerShdw blurRad="50800" dist="50800" dir="5400000" algn="ctr" rotWithShape="0">
              <a:schemeClr val="bg1">
                <a:alpha val="35000"/>
              </a:schemeClr>
            </a:outerShdw>
          </a:effectLst>
        </p:spPr>
      </p:pic>
      <p:sp>
        <p:nvSpPr>
          <p:cNvPr id="6" name="TextBox 5">
            <a:extLst>
              <a:ext uri="{FF2B5EF4-FFF2-40B4-BE49-F238E27FC236}">
                <a16:creationId xmlns:a16="http://schemas.microsoft.com/office/drawing/2014/main" id="{A687C4B1-F12A-4C08-AD0E-7F921E46835A}"/>
              </a:ext>
            </a:extLst>
          </p:cNvPr>
          <p:cNvSpPr txBox="1"/>
          <p:nvPr/>
        </p:nvSpPr>
        <p:spPr>
          <a:xfrm>
            <a:off x="1207128" y="2081064"/>
            <a:ext cx="9777743" cy="1569660"/>
          </a:xfrm>
          <a:prstGeom prst="rect">
            <a:avLst/>
          </a:prstGeom>
          <a:noFill/>
        </p:spPr>
        <p:txBody>
          <a:bodyPr wrap="square" rtlCol="0">
            <a:spAutoFit/>
          </a:bodyPr>
          <a:lstStyle/>
          <a:p>
            <a:pPr algn="ctr"/>
            <a:r>
              <a:rPr lang="en-CA" sz="4800" b="1" dirty="0">
                <a:effectLst>
                  <a:outerShdw blurRad="38100" dist="38100" dir="2700000" algn="tl">
                    <a:srgbClr val="000000">
                      <a:alpha val="43137"/>
                    </a:srgbClr>
                  </a:outerShdw>
                </a:effectLst>
              </a:rPr>
              <a:t>Join us online at:</a:t>
            </a:r>
          </a:p>
          <a:p>
            <a:pPr algn="ctr"/>
            <a:r>
              <a:rPr lang="en-CA" sz="4800" b="1" dirty="0">
                <a:effectLst>
                  <a:outerShdw blurRad="38100" dist="38100" dir="2700000" algn="tl">
                    <a:srgbClr val="000000">
                      <a:alpha val="43137"/>
                    </a:srgbClr>
                  </a:outerShdw>
                </a:effectLst>
              </a:rPr>
              <a:t>McdonaldInstitute.ca </a:t>
            </a:r>
          </a:p>
        </p:txBody>
      </p:sp>
    </p:spTree>
    <p:extLst>
      <p:ext uri="{BB962C8B-B14F-4D97-AF65-F5344CB8AC3E}">
        <p14:creationId xmlns:p14="http://schemas.microsoft.com/office/powerpoint/2010/main" val="218432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sign with white text&#10;&#10;Description automatically generated">
            <a:extLst>
              <a:ext uri="{FF2B5EF4-FFF2-40B4-BE49-F238E27FC236}">
                <a16:creationId xmlns:a16="http://schemas.microsoft.com/office/drawing/2014/main" id="{7B80FFB5-7F9A-4C01-9DA8-864B2D5D8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563" y="1345397"/>
            <a:ext cx="5209500" cy="1067006"/>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759A18C1-C4E0-4545-AA8E-A94D3017B7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779" y="2335488"/>
            <a:ext cx="4783986" cy="127028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AF491F1-28ED-4431-8131-4744633402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3270" y="1728987"/>
            <a:ext cx="3662717" cy="136683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85C6AC1-EC7C-4823-B752-CD459BE4AC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8660" y="4095015"/>
            <a:ext cx="1020273" cy="1020273"/>
          </a:xfrm>
          <a:prstGeom prst="rect">
            <a:avLst/>
          </a:prstGeom>
        </p:spPr>
      </p:pic>
      <p:pic>
        <p:nvPicPr>
          <p:cNvPr id="11" name="Picture 10">
            <a:extLst>
              <a:ext uri="{FF2B5EF4-FFF2-40B4-BE49-F238E27FC236}">
                <a16:creationId xmlns:a16="http://schemas.microsoft.com/office/drawing/2014/main" id="{B3F7B559-7C14-420B-9C14-E3E44051C2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57628" y="3901474"/>
            <a:ext cx="1407353" cy="1407353"/>
          </a:xfrm>
          <a:prstGeom prst="rect">
            <a:avLst/>
          </a:prstGeom>
        </p:spPr>
      </p:pic>
      <p:pic>
        <p:nvPicPr>
          <p:cNvPr id="14" name="Picture 13">
            <a:extLst>
              <a:ext uri="{FF2B5EF4-FFF2-40B4-BE49-F238E27FC236}">
                <a16:creationId xmlns:a16="http://schemas.microsoft.com/office/drawing/2014/main" id="{2A31B7BD-789F-4AE5-AEFD-7C53FE68C9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1053" y="4327252"/>
            <a:ext cx="4974346" cy="1706883"/>
          </a:xfrm>
          <a:prstGeom prst="rect">
            <a:avLst/>
          </a:prstGeom>
        </p:spPr>
      </p:pic>
      <p:pic>
        <p:nvPicPr>
          <p:cNvPr id="18" name="Picture 17" descr="A picture containing food, drawing&#10;&#10;Description automatically generated">
            <a:extLst>
              <a:ext uri="{FF2B5EF4-FFF2-40B4-BE49-F238E27FC236}">
                <a16:creationId xmlns:a16="http://schemas.microsoft.com/office/drawing/2014/main" id="{95ED2CA4-9963-4A5D-B554-479163181C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563" y="3331370"/>
            <a:ext cx="4974346" cy="1706883"/>
          </a:xfrm>
          <a:prstGeom prst="rect">
            <a:avLst/>
          </a:prstGeom>
        </p:spPr>
      </p:pic>
      <p:pic>
        <p:nvPicPr>
          <p:cNvPr id="9" name="Picture 8">
            <a:extLst>
              <a:ext uri="{FF2B5EF4-FFF2-40B4-BE49-F238E27FC236}">
                <a16:creationId xmlns:a16="http://schemas.microsoft.com/office/drawing/2014/main" id="{1CA4118E-B2EB-4681-B067-3C06175AEA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Tree>
    <p:extLst>
      <p:ext uri="{BB962C8B-B14F-4D97-AF65-F5344CB8AC3E}">
        <p14:creationId xmlns:p14="http://schemas.microsoft.com/office/powerpoint/2010/main" val="296093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12BD317-A516-4529-BE06-7E2ACCED56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70" y="139861"/>
            <a:ext cx="4520501" cy="1202329"/>
          </a:xfrm>
          <a:prstGeom prst="rect">
            <a:avLst/>
          </a:prstGeom>
        </p:spPr>
      </p:pic>
      <p:pic>
        <p:nvPicPr>
          <p:cNvPr id="7" name="Picture 6" descr="A close up of a logo&#10;&#10;Description automatically generated">
            <a:extLst>
              <a:ext uri="{FF2B5EF4-FFF2-40B4-BE49-F238E27FC236}">
                <a16:creationId xmlns:a16="http://schemas.microsoft.com/office/drawing/2014/main" id="{ECB9E02F-C6AE-429E-AEC6-F965C7A5C6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482" y="2094866"/>
            <a:ext cx="4356870" cy="892801"/>
          </a:xfrm>
          <a:prstGeom prst="rect">
            <a:avLst/>
          </a:prstGeom>
        </p:spPr>
      </p:pic>
      <p:pic>
        <p:nvPicPr>
          <p:cNvPr id="9" name="Picture 8" descr="A close up of a logo&#10;&#10;Description automatically generated">
            <a:extLst>
              <a:ext uri="{FF2B5EF4-FFF2-40B4-BE49-F238E27FC236}">
                <a16:creationId xmlns:a16="http://schemas.microsoft.com/office/drawing/2014/main" id="{AD0BB51B-B57D-484D-94D4-785B26FCFB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637" y="3594190"/>
            <a:ext cx="4768160" cy="12660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281A710-9EA2-42D1-B0D2-19CEC71E54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482" y="5301073"/>
            <a:ext cx="2700086" cy="8450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BE2CC2A-B067-427C-8DA8-F53D4632B4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70971" y="3919324"/>
            <a:ext cx="940949" cy="940949"/>
          </a:xfrm>
          <a:prstGeom prst="rect">
            <a:avLst/>
          </a:prstGeom>
        </p:spPr>
      </p:pic>
      <p:pic>
        <p:nvPicPr>
          <p:cNvPr id="18" name="Picture 17" descr="A close up of a logo&#10;&#10;Description automatically generated">
            <a:extLst>
              <a:ext uri="{FF2B5EF4-FFF2-40B4-BE49-F238E27FC236}">
                <a16:creationId xmlns:a16="http://schemas.microsoft.com/office/drawing/2014/main" id="{7C7AFA95-65FD-446B-95D8-FCEA71AE9D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13789" y="3806261"/>
            <a:ext cx="1272867" cy="1266084"/>
          </a:xfrm>
          <a:prstGeom prst="rect">
            <a:avLst/>
          </a:prstGeom>
        </p:spPr>
      </p:pic>
      <p:pic>
        <p:nvPicPr>
          <p:cNvPr id="20" name="Picture 19" descr="A close up of a logo&#10;&#10;Description automatically generated">
            <a:extLst>
              <a:ext uri="{FF2B5EF4-FFF2-40B4-BE49-F238E27FC236}">
                <a16:creationId xmlns:a16="http://schemas.microsoft.com/office/drawing/2014/main" id="{077DBF93-5580-4DB0-BBF4-D8240CB6A7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69101" y="5051808"/>
            <a:ext cx="4331683" cy="1486361"/>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1D9EFA3-077E-48B1-886C-5796BDB149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86110" y="1596442"/>
            <a:ext cx="3255358" cy="1018816"/>
          </a:xfrm>
          <a:prstGeom prst="rect">
            <a:avLst/>
          </a:prstGeom>
        </p:spPr>
      </p:pic>
    </p:spTree>
    <p:extLst>
      <p:ext uri="{BB962C8B-B14F-4D97-AF65-F5344CB8AC3E}">
        <p14:creationId xmlns:p14="http://schemas.microsoft.com/office/powerpoint/2010/main" val="179064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olding, umbrella, standing&#10;&#10;Description automatically generated">
            <a:extLst>
              <a:ext uri="{FF2B5EF4-FFF2-40B4-BE49-F238E27FC236}">
                <a16:creationId xmlns:a16="http://schemas.microsoft.com/office/drawing/2014/main" id="{4B2C854B-3503-40AA-AB8F-326757424F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35D0507F-7C76-456B-8CB4-F368A516E3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7" name="TextBox 6">
            <a:extLst>
              <a:ext uri="{FF2B5EF4-FFF2-40B4-BE49-F238E27FC236}">
                <a16:creationId xmlns:a16="http://schemas.microsoft.com/office/drawing/2014/main" id="{53C8EF91-B421-46CA-8E09-CC2A97B90301}"/>
              </a:ext>
            </a:extLst>
          </p:cNvPr>
          <p:cNvSpPr txBox="1"/>
          <p:nvPr/>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92183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E2BA-A377-70BD-3661-FD314FB17365}"/>
              </a:ext>
            </a:extLst>
          </p:cNvPr>
          <p:cNvSpPr>
            <a:spLocks noGrp="1"/>
          </p:cNvSpPr>
          <p:nvPr>
            <p:ph type="title"/>
          </p:nvPr>
        </p:nvSpPr>
        <p:spPr/>
        <p:txBody>
          <a:bodyPr/>
          <a:lstStyle/>
          <a:p>
            <a:endParaRPr lang="en-CA"/>
          </a:p>
        </p:txBody>
      </p:sp>
      <p:pic>
        <p:nvPicPr>
          <p:cNvPr id="4" name="Picture 3" descr="A map of the united states&#10;&#10;Description automatically generated">
            <a:extLst>
              <a:ext uri="{FF2B5EF4-FFF2-40B4-BE49-F238E27FC236}">
                <a16:creationId xmlns:a16="http://schemas.microsoft.com/office/drawing/2014/main" id="{CA5324E6-7816-F164-34F5-D910A5243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68" y="-1"/>
            <a:ext cx="11564501" cy="6625087"/>
          </a:xfrm>
          <a:prstGeom prst="rect">
            <a:avLst/>
          </a:prstGeom>
        </p:spPr>
      </p:pic>
    </p:spTree>
    <p:extLst>
      <p:ext uri="{BB962C8B-B14F-4D97-AF65-F5344CB8AC3E}">
        <p14:creationId xmlns:p14="http://schemas.microsoft.com/office/powerpoint/2010/main" val="155234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61CE1150-9502-4369-96E6-77B4006B11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429" y="3377312"/>
            <a:ext cx="907442" cy="62499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5E5F1565-C219-4453-ABAB-EFB7E674C5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6048" y="3374366"/>
            <a:ext cx="1216131" cy="627937"/>
          </a:xfrm>
          <a:prstGeom prst="rect">
            <a:avLst/>
          </a:prstGeom>
        </p:spPr>
      </p:pic>
      <p:pic>
        <p:nvPicPr>
          <p:cNvPr id="11" name="Picture 10">
            <a:extLst>
              <a:ext uri="{FF2B5EF4-FFF2-40B4-BE49-F238E27FC236}">
                <a16:creationId xmlns:a16="http://schemas.microsoft.com/office/drawing/2014/main" id="{DE525E6F-8162-463D-BD1C-383C6E301E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0358" y="3140796"/>
            <a:ext cx="768769" cy="913478"/>
          </a:xfrm>
          <a:prstGeom prst="rect">
            <a:avLst/>
          </a:prstGeom>
        </p:spPr>
      </p:pic>
      <p:pic>
        <p:nvPicPr>
          <p:cNvPr id="13" name="Picture 12" descr="A close up of a sign&#10;&#10;Description automatically generated">
            <a:extLst>
              <a:ext uri="{FF2B5EF4-FFF2-40B4-BE49-F238E27FC236}">
                <a16:creationId xmlns:a16="http://schemas.microsoft.com/office/drawing/2014/main" id="{CBEB3911-C72A-4131-B6D4-1714927115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9864" y="3465214"/>
            <a:ext cx="1812472" cy="449186"/>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C6DCFB89-E847-4714-A314-EE2F74AA41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2053" y="3140796"/>
            <a:ext cx="2027797" cy="811341"/>
          </a:xfrm>
          <a:prstGeom prst="rect">
            <a:avLst/>
          </a:prstGeom>
        </p:spPr>
      </p:pic>
      <p:pic>
        <p:nvPicPr>
          <p:cNvPr id="17" name="Picture 16" descr="A close up of a logo&#10;&#10;Description automatically generated">
            <a:extLst>
              <a:ext uri="{FF2B5EF4-FFF2-40B4-BE49-F238E27FC236}">
                <a16:creationId xmlns:a16="http://schemas.microsoft.com/office/drawing/2014/main" id="{39E662AC-59EF-45DF-A59A-0C79566CCE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7969" y="4310025"/>
            <a:ext cx="2697221" cy="760204"/>
          </a:xfrm>
          <a:prstGeom prst="rect">
            <a:avLst/>
          </a:prstGeom>
        </p:spPr>
      </p:pic>
      <p:pic>
        <p:nvPicPr>
          <p:cNvPr id="20" name="Picture 19" descr="A picture containing drawing, sign&#10;&#10;Description automatically generated">
            <a:extLst>
              <a:ext uri="{FF2B5EF4-FFF2-40B4-BE49-F238E27FC236}">
                <a16:creationId xmlns:a16="http://schemas.microsoft.com/office/drawing/2014/main" id="{E46D9D9B-456E-44BC-81C4-1FD4E11D4A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7821" y="4472907"/>
            <a:ext cx="1773940" cy="4175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29B5EDC9-A6EC-4346-AB89-8C0F58C67E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40648" y="4319373"/>
            <a:ext cx="1371164" cy="454538"/>
          </a:xfrm>
          <a:prstGeom prst="rect">
            <a:avLst/>
          </a:prstGeom>
        </p:spPr>
      </p:pic>
      <p:pic>
        <p:nvPicPr>
          <p:cNvPr id="24" name="Picture 23" descr="A close up of a sign&#10;&#10;Description automatically generated">
            <a:extLst>
              <a:ext uri="{FF2B5EF4-FFF2-40B4-BE49-F238E27FC236}">
                <a16:creationId xmlns:a16="http://schemas.microsoft.com/office/drawing/2014/main" id="{3D1D4D6F-6DE2-476F-84AD-ED8E625D77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85826" y="4310025"/>
            <a:ext cx="3015411" cy="62428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D35F13E7-4A05-41B6-A8A8-8914B258524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7695" y="5378650"/>
            <a:ext cx="1794294" cy="324366"/>
          </a:xfrm>
          <a:prstGeom prst="rect">
            <a:avLst/>
          </a:prstGeom>
        </p:spPr>
      </p:pic>
      <p:pic>
        <p:nvPicPr>
          <p:cNvPr id="28" name="Picture 27" descr="A picture containing clock, object&#10;&#10;Description automatically generated">
            <a:extLst>
              <a:ext uri="{FF2B5EF4-FFF2-40B4-BE49-F238E27FC236}">
                <a16:creationId xmlns:a16="http://schemas.microsoft.com/office/drawing/2014/main" id="{FC59D6C7-3DD0-4D32-9509-CC3C7A8737F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754700" y="5295830"/>
            <a:ext cx="2090043" cy="490005"/>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DD99CA09-C111-4F5D-A7BB-E7412CA50D4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17758" y="5029170"/>
            <a:ext cx="1874520" cy="883920"/>
          </a:xfrm>
          <a:prstGeom prst="rect">
            <a:avLst/>
          </a:prstGeom>
        </p:spPr>
      </p:pic>
      <p:pic>
        <p:nvPicPr>
          <p:cNvPr id="32" name="Picture 31" descr="A black sign with white text&#10;&#10;Description automatically generated">
            <a:extLst>
              <a:ext uri="{FF2B5EF4-FFF2-40B4-BE49-F238E27FC236}">
                <a16:creationId xmlns:a16="http://schemas.microsoft.com/office/drawing/2014/main" id="{632FD557-472E-431F-8BCB-960B4AD117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43003" y="5082918"/>
            <a:ext cx="2164459" cy="77642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E6E9038E-4856-441F-BDD6-B024C04D37B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030847" y="5045486"/>
            <a:ext cx="1527929" cy="873102"/>
          </a:xfrm>
          <a:prstGeom prst="rect">
            <a:avLst/>
          </a:prstGeom>
        </p:spPr>
      </p:pic>
      <p:pic>
        <p:nvPicPr>
          <p:cNvPr id="35" name="Picture 34" descr="A black sign with white text&#10;&#10;Description automatically generated">
            <a:extLst>
              <a:ext uri="{FF2B5EF4-FFF2-40B4-BE49-F238E27FC236}">
                <a16:creationId xmlns:a16="http://schemas.microsoft.com/office/drawing/2014/main" id="{3792E9D8-6A4D-46D9-89C1-5D32438EA180}"/>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772287" y="1159603"/>
            <a:ext cx="6515154" cy="1334429"/>
          </a:xfrm>
          <a:prstGeom prst="rect">
            <a:avLst/>
          </a:prstGeom>
        </p:spPr>
      </p:pic>
    </p:spTree>
    <p:extLst>
      <p:ext uri="{BB962C8B-B14F-4D97-AF65-F5344CB8AC3E}">
        <p14:creationId xmlns:p14="http://schemas.microsoft.com/office/powerpoint/2010/main" val="175696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C83188-8794-42B4-B048-F427EC0B53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5" name="Title 1">
            <a:extLst>
              <a:ext uri="{FF2B5EF4-FFF2-40B4-BE49-F238E27FC236}">
                <a16:creationId xmlns:a16="http://schemas.microsoft.com/office/drawing/2014/main" id="{8F1399B0-C5AC-4A9E-BB6E-91EC36C0EF7B}"/>
              </a:ext>
            </a:extLst>
          </p:cNvPr>
          <p:cNvSpPr txBox="1">
            <a:spLocks/>
          </p:cNvSpPr>
          <p:nvPr/>
        </p:nvSpPr>
        <p:spPr>
          <a:xfrm>
            <a:off x="1442141" y="356071"/>
            <a:ext cx="9307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Heading</a:t>
            </a:r>
          </a:p>
        </p:txBody>
      </p:sp>
      <p:sp>
        <p:nvSpPr>
          <p:cNvPr id="6" name="Content Placeholder 2">
            <a:extLst>
              <a:ext uri="{FF2B5EF4-FFF2-40B4-BE49-F238E27FC236}">
                <a16:creationId xmlns:a16="http://schemas.microsoft.com/office/drawing/2014/main" id="{0E374306-9A45-4634-ADD7-E749B7C2C9BC}"/>
              </a:ext>
            </a:extLst>
          </p:cNvPr>
          <p:cNvSpPr txBox="1">
            <a:spLocks/>
          </p:cNvSpPr>
          <p:nvPr/>
        </p:nvSpPr>
        <p:spPr>
          <a:xfrm>
            <a:off x="1442140" y="1798464"/>
            <a:ext cx="93077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Slide text</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You can cycle through these basic slide designs, or choose one to use throughout the presentation.</a:t>
            </a:r>
          </a:p>
        </p:txBody>
      </p:sp>
    </p:spTree>
    <p:extLst>
      <p:ext uri="{BB962C8B-B14F-4D97-AF65-F5344CB8AC3E}">
        <p14:creationId xmlns:p14="http://schemas.microsoft.com/office/powerpoint/2010/main" val="358779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5BA3A-EA7D-460E-B96B-506AAB272E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pic>
        <p:nvPicPr>
          <p:cNvPr id="5" name="Picture 4" descr="A picture containing indoor, table, room, sitting&#10;&#10;Description automatically generated">
            <a:extLst>
              <a:ext uri="{FF2B5EF4-FFF2-40B4-BE49-F238E27FC236}">
                <a16:creationId xmlns:a16="http://schemas.microsoft.com/office/drawing/2014/main" id="{1A4A4374-E34D-4F83-AAA9-A86F8BF94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78" y="234891"/>
            <a:ext cx="11353444" cy="6386312"/>
          </a:xfrm>
          <a:prstGeom prst="rect">
            <a:avLst/>
          </a:prstGeom>
        </p:spPr>
      </p:pic>
      <p:pic>
        <p:nvPicPr>
          <p:cNvPr id="2" name="Picture 4" descr="A picture containing indoor, table, room, sitting&#10;&#10;Description automatically generated">
            <a:extLst>
              <a:ext uri="{FF2B5EF4-FFF2-40B4-BE49-F238E27FC236}">
                <a16:creationId xmlns:a16="http://schemas.microsoft.com/office/drawing/2014/main" id="{1AF54039-1F4F-48BF-8372-9A839FD0CE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313" y="245134"/>
            <a:ext cx="11340860" cy="6379233"/>
          </a:xfrm>
          <a:prstGeom prst="rect">
            <a:avLst/>
          </a:prstGeom>
        </p:spPr>
      </p:pic>
    </p:spTree>
    <p:extLst>
      <p:ext uri="{BB962C8B-B14F-4D97-AF65-F5344CB8AC3E}">
        <p14:creationId xmlns:p14="http://schemas.microsoft.com/office/powerpoint/2010/main" val="70126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room, sitting&#10;&#10;Description automatically generated">
            <a:extLst>
              <a:ext uri="{FF2B5EF4-FFF2-40B4-BE49-F238E27FC236}">
                <a16:creationId xmlns:a16="http://schemas.microsoft.com/office/drawing/2014/main" id="{D377B55D-7578-4A93-A86E-678D7E9A7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3335" y="744376"/>
            <a:ext cx="9545330" cy="5369248"/>
          </a:xfrm>
          <a:prstGeom prst="rect">
            <a:avLst/>
          </a:prstGeom>
        </p:spPr>
      </p:pic>
    </p:spTree>
    <p:extLst>
      <p:ext uri="{BB962C8B-B14F-4D97-AF65-F5344CB8AC3E}">
        <p14:creationId xmlns:p14="http://schemas.microsoft.com/office/powerpoint/2010/main" val="102843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7C17F-D42A-4976-8E4B-09F51CF32B03}"/>
              </a:ext>
            </a:extLst>
          </p:cNvPr>
          <p:cNvSpPr>
            <a:spLocks noGrp="1"/>
          </p:cNvSpPr>
          <p:nvPr>
            <p:ph idx="4294967295"/>
          </p:nvPr>
        </p:nvSpPr>
        <p:spPr>
          <a:xfrm>
            <a:off x="2884488" y="1798638"/>
            <a:ext cx="9307512" cy="4351337"/>
          </a:xfrm>
        </p:spPr>
        <p:txBody>
          <a:bodyPr/>
          <a:lstStyle/>
          <a:p>
            <a:r>
              <a:rPr lang="en-CA" dirty="0"/>
              <a:t>Slide text</a:t>
            </a:r>
          </a:p>
          <a:p>
            <a:pPr marL="0" indent="0">
              <a:buNone/>
            </a:pPr>
            <a:endParaRPr lang="en-CA" dirty="0"/>
          </a:p>
          <a:p>
            <a:pPr marL="0" indent="0">
              <a:buNone/>
            </a:pPr>
            <a:r>
              <a:rPr lang="en-CA" dirty="0"/>
              <a:t>You can cycle through these basic slide designs, or choose one to use throughout the presentation.</a:t>
            </a:r>
          </a:p>
        </p:txBody>
      </p:sp>
      <p:pic>
        <p:nvPicPr>
          <p:cNvPr id="8" name="Picture 7" descr="A picture containing person, man, standing, holding&#10;&#10;Description automatically generated">
            <a:extLst>
              <a:ext uri="{FF2B5EF4-FFF2-40B4-BE49-F238E27FC236}">
                <a16:creationId xmlns:a16="http://schemas.microsoft.com/office/drawing/2014/main" id="{8558F8A0-6224-4B8F-9A40-29CEBCD12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843" y="0"/>
            <a:ext cx="10274158" cy="6858000"/>
          </a:xfrm>
          <a:prstGeom prst="rect">
            <a:avLst/>
          </a:prstGeom>
        </p:spPr>
      </p:pic>
    </p:spTree>
    <p:extLst>
      <p:ext uri="{BB962C8B-B14F-4D97-AF65-F5344CB8AC3E}">
        <p14:creationId xmlns:p14="http://schemas.microsoft.com/office/powerpoint/2010/main" val="115729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room, sitting&#10;&#10;Description automatically generated">
            <a:extLst>
              <a:ext uri="{FF2B5EF4-FFF2-40B4-BE49-F238E27FC236}">
                <a16:creationId xmlns:a16="http://schemas.microsoft.com/office/drawing/2014/main" id="{D377B55D-7578-4A93-A86E-678D7E9A7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6109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TotalTime>
  <Words>829</Words>
  <Application>Microsoft Office PowerPoint</Application>
  <PresentationFormat>Widescreen</PresentationFormat>
  <Paragraphs>74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Canadian Particle Astrophysics Centre at Queen's University</dc:creator>
  <cp:lastModifiedBy>Zachary Kenny</cp:lastModifiedBy>
  <cp:revision>29</cp:revision>
  <dcterms:created xsi:type="dcterms:W3CDTF">2020-02-05T16:04:02Z</dcterms:created>
  <dcterms:modified xsi:type="dcterms:W3CDTF">2023-07-05T19:04:07Z</dcterms:modified>
</cp:coreProperties>
</file>